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88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2AFF"/>
    <a:srgbClr val="7298BD"/>
    <a:srgbClr val="00C100"/>
    <a:srgbClr val="B1783F"/>
    <a:srgbClr val="969600"/>
    <a:srgbClr val="AB743D"/>
    <a:srgbClr val="8EB8D8"/>
    <a:srgbClr val="FFF777"/>
    <a:srgbClr val="90B1D0"/>
    <a:srgbClr val="00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1" autoAdjust="0"/>
    <p:restoredTop sz="94756" autoAdjust="0"/>
  </p:normalViewPr>
  <p:slideViewPr>
    <p:cSldViewPr snapToGrid="0" snapToObjects="1">
      <p:cViewPr varScale="1">
        <p:scale>
          <a:sx n="143" d="100"/>
          <a:sy n="143" d="100"/>
        </p:scale>
        <p:origin x="-1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53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65D0B-94E1-42B8-BEA4-DFA1429F7219}" type="datetimeFigureOut">
              <a:rPr lang="en-GB" smtClean="0"/>
              <a:t>16-03-22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ECCF5-D3A0-438F-B927-A81215D4E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91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/>
        </p:nvGrpSpPr>
        <p:grpSpPr>
          <a:xfrm>
            <a:off x="1931931" y="1719709"/>
            <a:ext cx="1106841" cy="466427"/>
            <a:chOff x="507046" y="3634424"/>
            <a:chExt cx="1257639" cy="549865"/>
          </a:xfrm>
        </p:grpSpPr>
        <p:sp>
          <p:nvSpPr>
            <p:cNvPr id="36" name="Snip Same Side Corner Rectangle 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VIP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P01282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89" name="Elbow Connector 88"/>
          <p:cNvCxnSpPr>
            <a:stCxn id="35" idx="3"/>
            <a:endCxn id="63" idx="1"/>
          </p:cNvCxnSpPr>
          <p:nvPr/>
        </p:nvCxnSpPr>
        <p:spPr bwMode="auto">
          <a:xfrm>
            <a:off x="3038772" y="1955176"/>
            <a:ext cx="1062149" cy="1500526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9" name="Elbow Connector 98"/>
          <p:cNvCxnSpPr>
            <a:endCxn id="82" idx="1"/>
          </p:cNvCxnSpPr>
          <p:nvPr/>
        </p:nvCxnSpPr>
        <p:spPr bwMode="auto">
          <a:xfrm flipV="1">
            <a:off x="5095034" y="1994036"/>
            <a:ext cx="927369" cy="1455471"/>
          </a:xfrm>
          <a:prstGeom prst="bentConnector3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Vasoactive Intestinal Polypeptide Receptor 2 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P41587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145071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Emma Titmuss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910237" y="3231179"/>
            <a:ext cx="1340126" cy="453586"/>
            <a:chOff x="371271" y="1139280"/>
            <a:chExt cx="1522707" cy="534726"/>
          </a:xfrm>
        </p:grpSpPr>
        <p:sp>
          <p:nvSpPr>
            <p:cNvPr id="63" name="Rounded Rectangle 62"/>
            <p:cNvSpPr/>
            <p:nvPr/>
          </p:nvSpPr>
          <p:spPr bwMode="auto">
            <a:xfrm>
              <a:off x="587934" y="1143950"/>
              <a:ext cx="1080030" cy="520037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71271" y="1139280"/>
              <a:ext cx="1522707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VIPR2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P41587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022403" y="1758569"/>
            <a:ext cx="1106841" cy="466427"/>
            <a:chOff x="507046" y="3634424"/>
            <a:chExt cx="1257639" cy="549865"/>
          </a:xfrm>
        </p:grpSpPr>
        <p:sp>
          <p:nvSpPr>
            <p:cNvPr id="81" name="Snip Same Side Corner Rectangle 8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TP53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P04637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6022403" y="3872277"/>
            <a:ext cx="1106841" cy="466427"/>
            <a:chOff x="507046" y="3634424"/>
            <a:chExt cx="1257639" cy="549865"/>
          </a:xfrm>
        </p:grpSpPr>
        <p:sp>
          <p:nvSpPr>
            <p:cNvPr id="85" name="Snip Same Side Corner Rectangle 8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ADCYAP1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P18509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91" name="Elbow Connector 90"/>
          <p:cNvCxnSpPr>
            <a:endCxn id="86" idx="1"/>
          </p:cNvCxnSpPr>
          <p:nvPr/>
        </p:nvCxnSpPr>
        <p:spPr bwMode="auto">
          <a:xfrm>
            <a:off x="5095034" y="3449507"/>
            <a:ext cx="927369" cy="658237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124610" y="1388398"/>
            <a:ext cx="107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99178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18793</TotalTime>
  <Words>21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283</cp:revision>
  <dcterms:created xsi:type="dcterms:W3CDTF">2014-02-16T01:31:59Z</dcterms:created>
  <dcterms:modified xsi:type="dcterms:W3CDTF">2016-03-23T03:29:48Z</dcterms:modified>
</cp:coreProperties>
</file>