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35" d="100"/>
          <a:sy n="135" d="100"/>
        </p:scale>
        <p:origin x="-1848" y="-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roup 77"/>
          <p:cNvGrpSpPr/>
          <p:nvPr/>
        </p:nvGrpSpPr>
        <p:grpSpPr>
          <a:xfrm>
            <a:off x="4775220" y="1783370"/>
            <a:ext cx="715674" cy="246221"/>
            <a:chOff x="7620676" y="5024219"/>
            <a:chExt cx="862158" cy="350482"/>
          </a:xfrm>
        </p:grpSpPr>
        <p:sp>
          <p:nvSpPr>
            <p:cNvPr id="5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+S400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4775914" y="1587951"/>
            <a:ext cx="715674" cy="246221"/>
            <a:chOff x="7630676" y="5329407"/>
            <a:chExt cx="862158" cy="350482"/>
          </a:xfrm>
        </p:grpSpPr>
        <p:sp>
          <p:nvSpPr>
            <p:cNvPr id="5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-T290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Osaka Thyroid Oncogene Protein-serine Kinase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P41279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604771" y="2040588"/>
            <a:ext cx="1079552" cy="453586"/>
            <a:chOff x="512417" y="1139280"/>
            <a:chExt cx="1226632" cy="534726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5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12417" y="1139280"/>
              <a:ext cx="1226632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COT/MAP3K8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P41279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771924" y="1405120"/>
            <a:ext cx="715674" cy="246221"/>
            <a:chOff x="7620676" y="5024219"/>
            <a:chExt cx="862158" cy="350482"/>
          </a:xfrm>
        </p:grpSpPr>
        <p:sp>
          <p:nvSpPr>
            <p:cNvPr id="8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+S62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" name="Elbow Connector 2"/>
          <p:cNvCxnSpPr/>
          <p:nvPr/>
        </p:nvCxnSpPr>
        <p:spPr bwMode="auto">
          <a:xfrm flipH="1" flipV="1">
            <a:off x="5383865" y="1940350"/>
            <a:ext cx="291991" cy="327031"/>
          </a:xfrm>
          <a:prstGeom prst="bentConnector4">
            <a:avLst>
              <a:gd name="adj1" fmla="val -66691"/>
              <a:gd name="adj2" fmla="val 100209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Elbow Connector 14"/>
          <p:cNvCxnSpPr/>
          <p:nvPr/>
        </p:nvCxnSpPr>
        <p:spPr bwMode="auto">
          <a:xfrm rot="16200000" flipV="1">
            <a:off x="5367008" y="1767906"/>
            <a:ext cx="471442" cy="374688"/>
          </a:xfrm>
          <a:prstGeom prst="bentConnector3">
            <a:avLst>
              <a:gd name="adj1" fmla="val 100286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 flipH="1">
            <a:off x="5655753" y="2175889"/>
            <a:ext cx="1343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85" name="Group 84"/>
          <p:cNvGrpSpPr/>
          <p:nvPr/>
        </p:nvGrpSpPr>
        <p:grpSpPr>
          <a:xfrm>
            <a:off x="1246679" y="1590850"/>
            <a:ext cx="1015712" cy="461921"/>
            <a:chOff x="550901" y="1139280"/>
            <a:chExt cx="1154094" cy="544552"/>
          </a:xfrm>
        </p:grpSpPr>
        <p:sp>
          <p:nvSpPr>
            <p:cNvPr id="86" name="Rounded Rectangle 8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IKK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b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/IKBKB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O14920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1246679" y="2187010"/>
            <a:ext cx="1015712" cy="461921"/>
            <a:chOff x="550901" y="1139280"/>
            <a:chExt cx="1154094" cy="544552"/>
          </a:xfrm>
        </p:grpSpPr>
        <p:sp>
          <p:nvSpPr>
            <p:cNvPr id="93" name="Rounded Rectangle 9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Akt1/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PKB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P31749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1" name="Straight Arrow Connector 30"/>
          <p:cNvCxnSpPr/>
          <p:nvPr/>
        </p:nvCxnSpPr>
        <p:spPr bwMode="auto">
          <a:xfrm>
            <a:off x="2262391" y="1906481"/>
            <a:ext cx="2577203" cy="12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Elbow Connector 48"/>
          <p:cNvCxnSpPr/>
          <p:nvPr/>
        </p:nvCxnSpPr>
        <p:spPr bwMode="auto">
          <a:xfrm rot="5400000" flipH="1" flipV="1">
            <a:off x="2133637" y="2035236"/>
            <a:ext cx="523627" cy="266118"/>
          </a:xfrm>
          <a:prstGeom prst="bentConnector3">
            <a:avLst>
              <a:gd name="adj1" fmla="val -12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2265436" y="1719529"/>
            <a:ext cx="2577203" cy="129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" name="Group 1"/>
          <p:cNvGrpSpPr/>
          <p:nvPr/>
        </p:nvGrpSpPr>
        <p:grpSpPr>
          <a:xfrm>
            <a:off x="6070947" y="3231276"/>
            <a:ext cx="1079552" cy="660002"/>
            <a:chOff x="4811154" y="3816122"/>
            <a:chExt cx="1079552" cy="660002"/>
          </a:xfrm>
        </p:grpSpPr>
        <p:grpSp>
          <p:nvGrpSpPr>
            <p:cNvPr id="98" name="Group 97"/>
            <p:cNvGrpSpPr/>
            <p:nvPr/>
          </p:nvGrpSpPr>
          <p:grpSpPr>
            <a:xfrm>
              <a:off x="4811154" y="4022538"/>
              <a:ext cx="1079552" cy="453586"/>
              <a:chOff x="512417" y="1139280"/>
              <a:chExt cx="1226632" cy="534726"/>
            </a:xfrm>
          </p:grpSpPr>
          <p:sp>
            <p:nvSpPr>
              <p:cNvPr id="100" name="Rounded Rectangle 99"/>
              <p:cNvSpPr/>
              <p:nvPr/>
            </p:nvSpPr>
            <p:spPr bwMode="auto">
              <a:xfrm>
                <a:off x="587935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512417" y="1139280"/>
                <a:ext cx="1226632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Chk1/CHEK1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O14757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5010173" y="3816122"/>
              <a:ext cx="715674" cy="246221"/>
              <a:chOff x="7620676" y="5024219"/>
              <a:chExt cx="862158" cy="350482"/>
            </a:xfrm>
          </p:grpSpPr>
          <p:sp>
            <p:nvSpPr>
              <p:cNvPr id="9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9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+S345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3012559" y="3070394"/>
            <a:ext cx="1210734" cy="820884"/>
            <a:chOff x="2683933" y="4111166"/>
            <a:chExt cx="1210734" cy="820884"/>
          </a:xfrm>
        </p:grpSpPr>
        <p:grpSp>
          <p:nvGrpSpPr>
            <p:cNvPr id="104" name="Group 103"/>
            <p:cNvGrpSpPr/>
            <p:nvPr/>
          </p:nvGrpSpPr>
          <p:grpSpPr>
            <a:xfrm>
              <a:off x="2683933" y="4486928"/>
              <a:ext cx="1210734" cy="445122"/>
              <a:chOff x="442703" y="1139280"/>
              <a:chExt cx="1375686" cy="524748"/>
            </a:xfrm>
          </p:grpSpPr>
          <p:sp>
            <p:nvSpPr>
              <p:cNvPr id="108" name="Rounded Rectangle 107"/>
              <p:cNvSpPr/>
              <p:nvPr/>
            </p:nvSpPr>
            <p:spPr bwMode="auto">
              <a:xfrm>
                <a:off x="587935" y="1143949"/>
                <a:ext cx="1080030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42703" y="1139280"/>
                <a:ext cx="1375686" cy="5247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MEK1/MAP2K1</a:t>
                </a:r>
                <a:endParaRPr lang="en-US" sz="10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Q02750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2944307" y="4280512"/>
              <a:ext cx="715674" cy="246221"/>
              <a:chOff x="7620676" y="5024219"/>
              <a:chExt cx="862158" cy="350482"/>
            </a:xfrm>
          </p:grpSpPr>
          <p:sp>
            <p:nvSpPr>
              <p:cNvPr id="10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+S222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2944301" y="4111166"/>
              <a:ext cx="715674" cy="246221"/>
              <a:chOff x="7620676" y="5024219"/>
              <a:chExt cx="862158" cy="350482"/>
            </a:xfrm>
          </p:grpSpPr>
          <p:sp>
            <p:nvSpPr>
              <p:cNvPr id="11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+S218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3012559" y="4234174"/>
            <a:ext cx="1210734" cy="820884"/>
            <a:chOff x="3998365" y="4139800"/>
            <a:chExt cx="1210734" cy="820884"/>
          </a:xfrm>
        </p:grpSpPr>
        <p:grpSp>
          <p:nvGrpSpPr>
            <p:cNvPr id="113" name="Group 112"/>
            <p:cNvGrpSpPr/>
            <p:nvPr/>
          </p:nvGrpSpPr>
          <p:grpSpPr>
            <a:xfrm>
              <a:off x="3998365" y="4515562"/>
              <a:ext cx="1210734" cy="445122"/>
              <a:chOff x="442703" y="1139280"/>
              <a:chExt cx="1375686" cy="524748"/>
            </a:xfrm>
          </p:grpSpPr>
          <p:sp>
            <p:nvSpPr>
              <p:cNvPr id="114" name="Rounded Rectangle 113"/>
              <p:cNvSpPr/>
              <p:nvPr/>
            </p:nvSpPr>
            <p:spPr bwMode="auto">
              <a:xfrm>
                <a:off x="587935" y="1143949"/>
                <a:ext cx="1080030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42703" y="1139280"/>
                <a:ext cx="1375686" cy="5247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MEK2/MAP2K2</a:t>
                </a:r>
                <a:endParaRPr lang="en-US" sz="10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P36507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4258739" y="4309146"/>
              <a:ext cx="715674" cy="246221"/>
              <a:chOff x="7620676" y="5024219"/>
              <a:chExt cx="862158" cy="350482"/>
            </a:xfrm>
          </p:grpSpPr>
          <p:sp>
            <p:nvSpPr>
              <p:cNvPr id="11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+S226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 118"/>
            <p:cNvGrpSpPr/>
            <p:nvPr/>
          </p:nvGrpSpPr>
          <p:grpSpPr>
            <a:xfrm>
              <a:off x="4258733" y="4139800"/>
              <a:ext cx="715674" cy="246221"/>
              <a:chOff x="7620676" y="5024219"/>
              <a:chExt cx="862158" cy="350482"/>
            </a:xfrm>
          </p:grpSpPr>
          <p:sp>
            <p:nvSpPr>
              <p:cNvPr id="12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2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+S222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2" name="Group 121"/>
          <p:cNvGrpSpPr/>
          <p:nvPr/>
        </p:nvGrpSpPr>
        <p:grpSpPr>
          <a:xfrm>
            <a:off x="4504168" y="3239740"/>
            <a:ext cx="1285904" cy="651538"/>
            <a:chOff x="4715976" y="3816122"/>
            <a:chExt cx="1285904" cy="651538"/>
          </a:xfrm>
        </p:grpSpPr>
        <p:grpSp>
          <p:nvGrpSpPr>
            <p:cNvPr id="123" name="Group 122"/>
            <p:cNvGrpSpPr/>
            <p:nvPr/>
          </p:nvGrpSpPr>
          <p:grpSpPr>
            <a:xfrm>
              <a:off x="4715976" y="4022538"/>
              <a:ext cx="1285904" cy="445122"/>
              <a:chOff x="404273" y="1139280"/>
              <a:chExt cx="1461098" cy="524748"/>
            </a:xfrm>
          </p:grpSpPr>
          <p:sp>
            <p:nvSpPr>
              <p:cNvPr id="127" name="Rounded Rectangle 126"/>
              <p:cNvSpPr/>
              <p:nvPr/>
            </p:nvSpPr>
            <p:spPr bwMode="auto">
              <a:xfrm>
                <a:off x="587935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404273" y="1139280"/>
                <a:ext cx="1461098" cy="5247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MKK3/MAP2K3</a:t>
                </a:r>
                <a:endParaRPr lang="en-US" sz="10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P46734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24" name="Group 123"/>
            <p:cNvGrpSpPr/>
            <p:nvPr/>
          </p:nvGrpSpPr>
          <p:grpSpPr>
            <a:xfrm>
              <a:off x="5010173" y="3816122"/>
              <a:ext cx="715674" cy="246221"/>
              <a:chOff x="7620676" y="5024219"/>
              <a:chExt cx="862158" cy="350482"/>
            </a:xfrm>
          </p:grpSpPr>
          <p:sp>
            <p:nvSpPr>
              <p:cNvPr id="12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2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+S218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9" name="Group 128"/>
          <p:cNvGrpSpPr/>
          <p:nvPr/>
        </p:nvGrpSpPr>
        <p:grpSpPr>
          <a:xfrm>
            <a:off x="4471373" y="4403520"/>
            <a:ext cx="1285904" cy="651538"/>
            <a:chOff x="4715976" y="3816122"/>
            <a:chExt cx="1285904" cy="651538"/>
          </a:xfrm>
        </p:grpSpPr>
        <p:grpSp>
          <p:nvGrpSpPr>
            <p:cNvPr id="130" name="Group 129"/>
            <p:cNvGrpSpPr/>
            <p:nvPr/>
          </p:nvGrpSpPr>
          <p:grpSpPr>
            <a:xfrm>
              <a:off x="4715976" y="4022538"/>
              <a:ext cx="1285904" cy="445122"/>
              <a:chOff x="404273" y="1139280"/>
              <a:chExt cx="1461098" cy="524748"/>
            </a:xfrm>
          </p:grpSpPr>
          <p:sp>
            <p:nvSpPr>
              <p:cNvPr id="134" name="Rounded Rectangle 133"/>
              <p:cNvSpPr/>
              <p:nvPr/>
            </p:nvSpPr>
            <p:spPr bwMode="auto">
              <a:xfrm>
                <a:off x="587935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404273" y="1139280"/>
                <a:ext cx="1461098" cy="5247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MKK6/MAP2K6</a:t>
                </a:r>
                <a:endParaRPr lang="en-US" sz="10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P52564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31" name="Group 130"/>
            <p:cNvGrpSpPr/>
            <p:nvPr/>
          </p:nvGrpSpPr>
          <p:grpSpPr>
            <a:xfrm>
              <a:off x="5010173" y="3816122"/>
              <a:ext cx="715674" cy="246221"/>
              <a:chOff x="7620676" y="5024219"/>
              <a:chExt cx="862158" cy="350482"/>
            </a:xfrm>
          </p:grpSpPr>
          <p:sp>
            <p:nvSpPr>
              <p:cNvPr id="13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3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+S207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36" name="Group 135"/>
          <p:cNvGrpSpPr/>
          <p:nvPr/>
        </p:nvGrpSpPr>
        <p:grpSpPr>
          <a:xfrm>
            <a:off x="6005356" y="4234174"/>
            <a:ext cx="1210734" cy="820884"/>
            <a:chOff x="3998365" y="4139800"/>
            <a:chExt cx="1210734" cy="820884"/>
          </a:xfrm>
        </p:grpSpPr>
        <p:grpSp>
          <p:nvGrpSpPr>
            <p:cNvPr id="137" name="Group 136"/>
            <p:cNvGrpSpPr/>
            <p:nvPr/>
          </p:nvGrpSpPr>
          <p:grpSpPr>
            <a:xfrm>
              <a:off x="3998365" y="4515562"/>
              <a:ext cx="1210734" cy="445122"/>
              <a:chOff x="442703" y="1139280"/>
              <a:chExt cx="1375686" cy="524748"/>
            </a:xfrm>
          </p:grpSpPr>
          <p:sp>
            <p:nvSpPr>
              <p:cNvPr id="146" name="Rounded Rectangle 145"/>
              <p:cNvSpPr/>
              <p:nvPr/>
            </p:nvSpPr>
            <p:spPr bwMode="auto">
              <a:xfrm>
                <a:off x="587935" y="1143949"/>
                <a:ext cx="1080030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442703" y="1139280"/>
                <a:ext cx="1375686" cy="5247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Plk1/PLK</a:t>
                </a:r>
                <a:endParaRPr lang="en-US" sz="10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P53350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38" name="Group 137"/>
            <p:cNvGrpSpPr/>
            <p:nvPr/>
          </p:nvGrpSpPr>
          <p:grpSpPr>
            <a:xfrm>
              <a:off x="4258739" y="4309146"/>
              <a:ext cx="715674" cy="246221"/>
              <a:chOff x="7620676" y="5024219"/>
              <a:chExt cx="862158" cy="350482"/>
            </a:xfrm>
          </p:grpSpPr>
          <p:sp>
            <p:nvSpPr>
              <p:cNvPr id="14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+T210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0" name="Group 139"/>
            <p:cNvGrpSpPr/>
            <p:nvPr/>
          </p:nvGrpSpPr>
          <p:grpSpPr>
            <a:xfrm>
              <a:off x="4258733" y="4139800"/>
              <a:ext cx="715674" cy="246221"/>
              <a:chOff x="7620676" y="5024219"/>
              <a:chExt cx="862158" cy="350482"/>
            </a:xfrm>
          </p:grpSpPr>
          <p:sp>
            <p:nvSpPr>
              <p:cNvPr id="14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+S137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9" name="Elbow Connector 8"/>
          <p:cNvCxnSpPr/>
          <p:nvPr/>
        </p:nvCxnSpPr>
        <p:spPr bwMode="auto">
          <a:xfrm rot="10800000" flipV="1">
            <a:off x="4394225" y="2267381"/>
            <a:ext cx="1488988" cy="741206"/>
          </a:xfrm>
          <a:prstGeom prst="bentConnector3">
            <a:avLst>
              <a:gd name="adj1" fmla="val 53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>
            <a:off x="4394224" y="3000120"/>
            <a:ext cx="0" cy="153801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>
            <a:off x="5874746" y="3010118"/>
            <a:ext cx="0" cy="153801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0" name="Straight Arrow Connector 159"/>
          <p:cNvCxnSpPr/>
          <p:nvPr/>
        </p:nvCxnSpPr>
        <p:spPr bwMode="auto">
          <a:xfrm flipH="1">
            <a:off x="3884019" y="3214053"/>
            <a:ext cx="51020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2" name="Straight Arrow Connector 161"/>
          <p:cNvCxnSpPr/>
          <p:nvPr/>
        </p:nvCxnSpPr>
        <p:spPr bwMode="auto">
          <a:xfrm flipH="1">
            <a:off x="3884019" y="3363173"/>
            <a:ext cx="51020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" name="Straight Arrow Connector 162"/>
          <p:cNvCxnSpPr/>
          <p:nvPr/>
        </p:nvCxnSpPr>
        <p:spPr bwMode="auto">
          <a:xfrm flipH="1">
            <a:off x="3884019" y="4353366"/>
            <a:ext cx="51020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4" name="Straight Arrow Connector 163"/>
          <p:cNvCxnSpPr/>
          <p:nvPr/>
        </p:nvCxnSpPr>
        <p:spPr bwMode="auto">
          <a:xfrm flipH="1">
            <a:off x="3884019" y="4531197"/>
            <a:ext cx="51020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5" name="Straight Arrow Connector 164"/>
          <p:cNvCxnSpPr/>
          <p:nvPr/>
        </p:nvCxnSpPr>
        <p:spPr bwMode="auto">
          <a:xfrm flipH="1">
            <a:off x="5396019" y="3363173"/>
            <a:ext cx="49566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7" name="Straight Arrow Connector 166"/>
          <p:cNvCxnSpPr/>
          <p:nvPr/>
        </p:nvCxnSpPr>
        <p:spPr bwMode="auto">
          <a:xfrm flipH="1">
            <a:off x="5376971" y="4531197"/>
            <a:ext cx="49566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8" name="Straight Arrow Connector 167"/>
          <p:cNvCxnSpPr/>
          <p:nvPr/>
        </p:nvCxnSpPr>
        <p:spPr bwMode="auto">
          <a:xfrm>
            <a:off x="5883213" y="3363173"/>
            <a:ext cx="49566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9" name="Straight Arrow Connector 168"/>
          <p:cNvCxnSpPr/>
          <p:nvPr/>
        </p:nvCxnSpPr>
        <p:spPr bwMode="auto">
          <a:xfrm>
            <a:off x="5883213" y="4365114"/>
            <a:ext cx="49566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0" name="Straight Arrow Connector 169"/>
          <p:cNvCxnSpPr/>
          <p:nvPr/>
        </p:nvCxnSpPr>
        <p:spPr bwMode="auto">
          <a:xfrm>
            <a:off x="5883213" y="4531197"/>
            <a:ext cx="49566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780</TotalTime>
  <Words>70</Words>
  <Application>Microsoft Macintosh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81</cp:revision>
  <dcterms:created xsi:type="dcterms:W3CDTF">2014-02-16T01:31:59Z</dcterms:created>
  <dcterms:modified xsi:type="dcterms:W3CDTF">2016-03-15T22:16:44Z</dcterms:modified>
</cp:coreProperties>
</file>