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2048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5028570" y="2357828"/>
            <a:ext cx="1015712" cy="453586"/>
            <a:chOff x="537046" y="339973"/>
            <a:chExt cx="1154094" cy="534726"/>
          </a:xfrm>
        </p:grpSpPr>
        <p:sp>
          <p:nvSpPr>
            <p:cNvPr id="81" name="Rounded Rectangle 80"/>
            <p:cNvSpPr/>
            <p:nvPr/>
          </p:nvSpPr>
          <p:spPr bwMode="auto">
            <a:xfrm>
              <a:off x="574080" y="354624"/>
              <a:ext cx="1080030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37046" y="339973"/>
              <a:ext cx="115409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CSK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670029" y="2050131"/>
            <a:ext cx="1015712" cy="461921"/>
            <a:chOff x="550900" y="1139279"/>
            <a:chExt cx="1154094" cy="544552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900" y="1139279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PKACA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176212" y="2155036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+S364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 rot="16200000" flipV="1">
            <a:off x="5770665" y="2156827"/>
            <a:ext cx="498422" cy="374517"/>
          </a:xfrm>
          <a:prstGeom prst="bentConnector3">
            <a:avLst>
              <a:gd name="adj1" fmla="val 9926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C-Terminus of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Src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Tyrosine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P41240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176212" y="1971764"/>
            <a:ext cx="715674" cy="246221"/>
            <a:chOff x="7620676" y="5024219"/>
            <a:chExt cx="862158" cy="350482"/>
          </a:xfrm>
        </p:grpSpPr>
        <p:sp>
          <p:nvSpPr>
            <p:cNvPr id="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+Y304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76212" y="1806319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172279" y="1619554"/>
            <a:ext cx="715674" cy="246221"/>
            <a:chOff x="7620676" y="502421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" name="Straight Connector 7"/>
          <p:cNvCxnSpPr>
            <a:endCxn id="82" idx="3"/>
          </p:cNvCxnSpPr>
          <p:nvPr/>
        </p:nvCxnSpPr>
        <p:spPr bwMode="auto">
          <a:xfrm flipH="1">
            <a:off x="6044282" y="2584621"/>
            <a:ext cx="16285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685741" y="2285720"/>
            <a:ext cx="25486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6418361" y="1375231"/>
            <a:ext cx="1015712" cy="673470"/>
            <a:chOff x="1728970" y="4152082"/>
            <a:chExt cx="1015712" cy="673470"/>
          </a:xfrm>
        </p:grpSpPr>
        <p:grpSp>
          <p:nvGrpSpPr>
            <p:cNvPr id="95" name="Group 94"/>
            <p:cNvGrpSpPr/>
            <p:nvPr/>
          </p:nvGrpSpPr>
          <p:grpSpPr>
            <a:xfrm>
              <a:off x="1728970" y="4371966"/>
              <a:ext cx="1015712" cy="453586"/>
              <a:chOff x="537046" y="339973"/>
              <a:chExt cx="1154094" cy="534726"/>
            </a:xfrm>
          </p:grpSpPr>
          <p:sp>
            <p:nvSpPr>
              <p:cNvPr id="96" name="Rounded Rectangle 95"/>
              <p:cNvSpPr/>
              <p:nvPr/>
            </p:nvSpPr>
            <p:spPr bwMode="auto">
              <a:xfrm>
                <a:off x="574080" y="354624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537046" y="339973"/>
                <a:ext cx="115409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Blk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P51451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1878989" y="4152082"/>
              <a:ext cx="715674" cy="246221"/>
              <a:chOff x="7630676" y="5317355"/>
              <a:chExt cx="862158" cy="350482"/>
            </a:xfrm>
          </p:grpSpPr>
          <p:sp>
            <p:nvSpPr>
              <p:cNvPr id="10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-Y501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3" name="Group 102"/>
          <p:cNvGrpSpPr/>
          <p:nvPr/>
        </p:nvGrpSpPr>
        <p:grpSpPr>
          <a:xfrm>
            <a:off x="6418361" y="2135290"/>
            <a:ext cx="1015712" cy="673470"/>
            <a:chOff x="1728970" y="4152082"/>
            <a:chExt cx="1015712" cy="673470"/>
          </a:xfrm>
        </p:grpSpPr>
        <p:grpSp>
          <p:nvGrpSpPr>
            <p:cNvPr id="104" name="Group 103"/>
            <p:cNvGrpSpPr/>
            <p:nvPr/>
          </p:nvGrpSpPr>
          <p:grpSpPr>
            <a:xfrm>
              <a:off x="1728970" y="4371966"/>
              <a:ext cx="1015712" cy="453586"/>
              <a:chOff x="537046" y="339973"/>
              <a:chExt cx="1154094" cy="534726"/>
            </a:xfrm>
          </p:grpSpPr>
          <p:sp>
            <p:nvSpPr>
              <p:cNvPr id="108" name="Rounded Rectangle 107"/>
              <p:cNvSpPr/>
              <p:nvPr/>
            </p:nvSpPr>
            <p:spPr bwMode="auto">
              <a:xfrm>
                <a:off x="574080" y="354624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537046" y="339973"/>
                <a:ext cx="115409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Fgr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P09769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1878989" y="4152082"/>
              <a:ext cx="715674" cy="246221"/>
              <a:chOff x="7630676" y="5317355"/>
              <a:chExt cx="862158" cy="350482"/>
            </a:xfrm>
          </p:grpSpPr>
          <p:sp>
            <p:nvSpPr>
              <p:cNvPr id="10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0" name="Group 109"/>
          <p:cNvGrpSpPr/>
          <p:nvPr/>
        </p:nvGrpSpPr>
        <p:grpSpPr>
          <a:xfrm>
            <a:off x="6418361" y="2913835"/>
            <a:ext cx="1015712" cy="673470"/>
            <a:chOff x="1728970" y="4152082"/>
            <a:chExt cx="1015712" cy="673470"/>
          </a:xfrm>
        </p:grpSpPr>
        <p:grpSp>
          <p:nvGrpSpPr>
            <p:cNvPr id="111" name="Group 110"/>
            <p:cNvGrpSpPr/>
            <p:nvPr/>
          </p:nvGrpSpPr>
          <p:grpSpPr>
            <a:xfrm>
              <a:off x="1728970" y="4371966"/>
              <a:ext cx="1015712" cy="453586"/>
              <a:chOff x="537046" y="339973"/>
              <a:chExt cx="1154094" cy="534726"/>
            </a:xfrm>
          </p:grpSpPr>
          <p:sp>
            <p:nvSpPr>
              <p:cNvPr id="115" name="Rounded Rectangle 114"/>
              <p:cNvSpPr/>
              <p:nvPr/>
            </p:nvSpPr>
            <p:spPr bwMode="auto">
              <a:xfrm>
                <a:off x="574080" y="354624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537046" y="339973"/>
                <a:ext cx="115409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Fyn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P06241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1878989" y="4152082"/>
              <a:ext cx="715674" cy="246221"/>
              <a:chOff x="7630676" y="5317355"/>
              <a:chExt cx="862158" cy="350482"/>
            </a:xfrm>
          </p:grpSpPr>
          <p:sp>
            <p:nvSpPr>
              <p:cNvPr id="11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-Y531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7" name="Group 116"/>
          <p:cNvGrpSpPr/>
          <p:nvPr/>
        </p:nvGrpSpPr>
        <p:grpSpPr>
          <a:xfrm>
            <a:off x="6418361" y="3667398"/>
            <a:ext cx="1015712" cy="673470"/>
            <a:chOff x="1728970" y="4152082"/>
            <a:chExt cx="1015712" cy="673470"/>
          </a:xfrm>
        </p:grpSpPr>
        <p:grpSp>
          <p:nvGrpSpPr>
            <p:cNvPr id="118" name="Group 117"/>
            <p:cNvGrpSpPr/>
            <p:nvPr/>
          </p:nvGrpSpPr>
          <p:grpSpPr>
            <a:xfrm>
              <a:off x="1728970" y="4371966"/>
              <a:ext cx="1015712" cy="453586"/>
              <a:chOff x="537046" y="339973"/>
              <a:chExt cx="1154094" cy="534726"/>
            </a:xfrm>
          </p:grpSpPr>
          <p:sp>
            <p:nvSpPr>
              <p:cNvPr id="122" name="Rounded Rectangle 121"/>
              <p:cNvSpPr/>
              <p:nvPr/>
            </p:nvSpPr>
            <p:spPr bwMode="auto">
              <a:xfrm>
                <a:off x="574080" y="354624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537046" y="339973"/>
                <a:ext cx="115409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Lck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P06239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1878989" y="4152082"/>
              <a:ext cx="715674" cy="246221"/>
              <a:chOff x="7630676" y="5317355"/>
              <a:chExt cx="862158" cy="350482"/>
            </a:xfrm>
          </p:grpSpPr>
          <p:sp>
            <p:nvSpPr>
              <p:cNvPr id="12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-Y505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1" name="Group 130"/>
          <p:cNvGrpSpPr/>
          <p:nvPr/>
        </p:nvGrpSpPr>
        <p:grpSpPr>
          <a:xfrm>
            <a:off x="5053971" y="2913835"/>
            <a:ext cx="1015712" cy="673470"/>
            <a:chOff x="1728970" y="4152082"/>
            <a:chExt cx="1015712" cy="67347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728970" y="4371966"/>
              <a:ext cx="1015712" cy="453586"/>
              <a:chOff x="537046" y="339973"/>
              <a:chExt cx="1154094" cy="534726"/>
            </a:xfrm>
          </p:grpSpPr>
          <p:sp>
            <p:nvSpPr>
              <p:cNvPr id="136" name="Rounded Rectangle 135"/>
              <p:cNvSpPr/>
              <p:nvPr/>
            </p:nvSpPr>
            <p:spPr bwMode="auto">
              <a:xfrm>
                <a:off x="574080" y="354624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537046" y="339973"/>
                <a:ext cx="115409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Src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P12931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1878989" y="4152082"/>
              <a:ext cx="715674" cy="246221"/>
              <a:chOff x="7630676" y="5317355"/>
              <a:chExt cx="862158" cy="350482"/>
            </a:xfrm>
          </p:grpSpPr>
          <p:sp>
            <p:nvSpPr>
              <p:cNvPr id="13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-Y530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6418361" y="4431269"/>
            <a:ext cx="1015712" cy="864317"/>
            <a:chOff x="6171111" y="4023121"/>
            <a:chExt cx="1015712" cy="864317"/>
          </a:xfrm>
        </p:grpSpPr>
        <p:grpSp>
          <p:nvGrpSpPr>
            <p:cNvPr id="125" name="Group 124"/>
            <p:cNvGrpSpPr/>
            <p:nvPr/>
          </p:nvGrpSpPr>
          <p:grpSpPr>
            <a:xfrm>
              <a:off x="6171111" y="4433852"/>
              <a:ext cx="1015712" cy="453586"/>
              <a:chOff x="537046" y="339973"/>
              <a:chExt cx="1154094" cy="534726"/>
            </a:xfrm>
          </p:grpSpPr>
          <p:sp>
            <p:nvSpPr>
              <p:cNvPr id="129" name="Rounded Rectangle 128"/>
              <p:cNvSpPr/>
              <p:nvPr/>
            </p:nvSpPr>
            <p:spPr bwMode="auto">
              <a:xfrm>
                <a:off x="574080" y="354624"/>
                <a:ext cx="1080030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537046" y="339973"/>
                <a:ext cx="1154094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Lyn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P07948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6321130" y="4213968"/>
              <a:ext cx="715674" cy="246221"/>
              <a:chOff x="7630676" y="5317355"/>
              <a:chExt cx="862158" cy="350482"/>
            </a:xfrm>
          </p:grpSpPr>
          <p:sp>
            <p:nvSpPr>
              <p:cNvPr id="12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-Y508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6318691" y="4023121"/>
              <a:ext cx="715674" cy="246221"/>
              <a:chOff x="7630676" y="5317355"/>
              <a:chExt cx="862158" cy="350482"/>
            </a:xfrm>
          </p:grpSpPr>
          <p:sp>
            <p:nvSpPr>
              <p:cNvPr id="14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-T503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2364043" y="4611719"/>
            <a:ext cx="1106841" cy="683867"/>
            <a:chOff x="5822712" y="3092248"/>
            <a:chExt cx="1106841" cy="683867"/>
          </a:xfrm>
        </p:grpSpPr>
        <p:grpSp>
          <p:nvGrpSpPr>
            <p:cNvPr id="142" name="Group 141"/>
            <p:cNvGrpSpPr/>
            <p:nvPr/>
          </p:nvGrpSpPr>
          <p:grpSpPr>
            <a:xfrm>
              <a:off x="5822712" y="3311903"/>
              <a:ext cx="1106841" cy="464212"/>
              <a:chOff x="3740102" y="2066168"/>
              <a:chExt cx="1257639" cy="547253"/>
            </a:xfrm>
          </p:grpSpPr>
          <p:sp>
            <p:nvSpPr>
              <p:cNvPr id="144" name="Rounded Rectangle 143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CD45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P08575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009580" y="3092248"/>
              <a:ext cx="715674" cy="246221"/>
              <a:chOff x="7620676" y="5024219"/>
              <a:chExt cx="862158" cy="350482"/>
            </a:xfrm>
          </p:grpSpPr>
          <p:sp>
            <p:nvSpPr>
              <p:cNvPr id="14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+Y1216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3706481" y="2930986"/>
            <a:ext cx="1106841" cy="681720"/>
            <a:chOff x="2744928" y="3565328"/>
            <a:chExt cx="1106841" cy="681720"/>
          </a:xfrm>
        </p:grpSpPr>
        <p:grpSp>
          <p:nvGrpSpPr>
            <p:cNvPr id="149" name="Group 148"/>
            <p:cNvGrpSpPr/>
            <p:nvPr/>
          </p:nvGrpSpPr>
          <p:grpSpPr>
            <a:xfrm>
              <a:off x="2744928" y="3780621"/>
              <a:ext cx="1106841" cy="466427"/>
              <a:chOff x="473789" y="5344549"/>
              <a:chExt cx="1257639" cy="549865"/>
            </a:xfrm>
          </p:grpSpPr>
          <p:sp>
            <p:nvSpPr>
              <p:cNvPr id="150" name="Snip Same Side Corner Rectangle 149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473789" y="5349861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rgbClr val="262626"/>
                    </a:solidFill>
                    <a:latin typeface="Arial" charset="0"/>
                  </a:rPr>
                  <a:t>MUC1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P15941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2943741" y="3565328"/>
              <a:ext cx="715674" cy="253667"/>
              <a:chOff x="7592082" y="6033697"/>
              <a:chExt cx="862158" cy="361081"/>
            </a:xfrm>
          </p:grpSpPr>
          <p:sp>
            <p:nvSpPr>
              <p:cNvPr id="15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4429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Y1229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2368258" y="2744065"/>
            <a:ext cx="1106841" cy="868641"/>
            <a:chOff x="4634552" y="1040658"/>
            <a:chExt cx="1106841" cy="868641"/>
          </a:xfrm>
        </p:grpSpPr>
        <p:grpSp>
          <p:nvGrpSpPr>
            <p:cNvPr id="156" name="Group 155"/>
            <p:cNvGrpSpPr/>
            <p:nvPr/>
          </p:nvGrpSpPr>
          <p:grpSpPr>
            <a:xfrm>
              <a:off x="4634552" y="1442872"/>
              <a:ext cx="1106841" cy="466427"/>
              <a:chOff x="473789" y="5344549"/>
              <a:chExt cx="1257639" cy="549865"/>
            </a:xfrm>
          </p:grpSpPr>
          <p:sp>
            <p:nvSpPr>
              <p:cNvPr id="160" name="Snip Same Side Corner Rectangle 159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473789" y="5349861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rgbClr val="262626"/>
                    </a:solidFill>
                    <a:latin typeface="Arial" charset="0"/>
                  </a:rPr>
                  <a:t>PECAM-1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P16284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4839000" y="1227423"/>
              <a:ext cx="715674" cy="246221"/>
              <a:chOff x="7620676" y="5024219"/>
              <a:chExt cx="862158" cy="350482"/>
            </a:xfrm>
          </p:grpSpPr>
          <p:sp>
            <p:nvSpPr>
              <p:cNvPr id="1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+Y713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4835067" y="1040658"/>
              <a:ext cx="715674" cy="246221"/>
              <a:chOff x="7620676" y="5024219"/>
              <a:chExt cx="862158" cy="350482"/>
            </a:xfrm>
          </p:grpSpPr>
          <p:sp>
            <p:nvSpPr>
              <p:cNvPr id="16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+Y690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2364043" y="3666672"/>
            <a:ext cx="1106841" cy="674196"/>
            <a:chOff x="2465248" y="3382567"/>
            <a:chExt cx="1106841" cy="674196"/>
          </a:xfrm>
        </p:grpSpPr>
        <p:grpSp>
          <p:nvGrpSpPr>
            <p:cNvPr id="168" name="Group 167"/>
            <p:cNvGrpSpPr/>
            <p:nvPr/>
          </p:nvGrpSpPr>
          <p:grpSpPr>
            <a:xfrm>
              <a:off x="2465248" y="3590336"/>
              <a:ext cx="1106841" cy="466427"/>
              <a:chOff x="507046" y="2817700"/>
              <a:chExt cx="1257639" cy="549865"/>
            </a:xfrm>
          </p:grpSpPr>
          <p:sp>
            <p:nvSpPr>
              <p:cNvPr id="169" name="Snip Same Side Corner Rectangle 16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CTNNB1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P35222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2660657" y="3382567"/>
              <a:ext cx="715674" cy="246221"/>
              <a:chOff x="7620676" y="5024219"/>
              <a:chExt cx="862158" cy="350482"/>
            </a:xfrm>
          </p:grpSpPr>
          <p:sp>
            <p:nvSpPr>
              <p:cNvPr id="17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+Y654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1" name="Elbow Connector 10"/>
          <p:cNvCxnSpPr/>
          <p:nvPr/>
        </p:nvCxnSpPr>
        <p:spPr bwMode="auto">
          <a:xfrm rot="10800000" flipV="1">
            <a:off x="3178937" y="2593087"/>
            <a:ext cx="3028200" cy="270008"/>
          </a:xfrm>
          <a:prstGeom prst="bentConnector3">
            <a:avLst>
              <a:gd name="adj1" fmla="val -4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3589867" y="2863096"/>
            <a:ext cx="8467" cy="18793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4525453" y="3039050"/>
            <a:ext cx="4193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" name="Straight Arrow Connector 173"/>
          <p:cNvCxnSpPr/>
          <p:nvPr/>
        </p:nvCxnSpPr>
        <p:spPr bwMode="auto">
          <a:xfrm flipH="1">
            <a:off x="3170296" y="3044742"/>
            <a:ext cx="4193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Arrow Connector 174"/>
          <p:cNvCxnSpPr/>
          <p:nvPr/>
        </p:nvCxnSpPr>
        <p:spPr bwMode="auto">
          <a:xfrm flipH="1">
            <a:off x="3170296" y="3789088"/>
            <a:ext cx="4193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/>
          <p:nvPr/>
        </p:nvCxnSpPr>
        <p:spPr bwMode="auto">
          <a:xfrm flipH="1">
            <a:off x="3178763" y="4746921"/>
            <a:ext cx="41939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Straight Arrow Connector 176"/>
          <p:cNvCxnSpPr/>
          <p:nvPr/>
        </p:nvCxnSpPr>
        <p:spPr bwMode="auto">
          <a:xfrm flipH="1">
            <a:off x="5821173" y="3046129"/>
            <a:ext cx="52036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6299200" y="1505884"/>
            <a:ext cx="3611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6307667" y="1505884"/>
            <a:ext cx="5701" cy="32479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6307667" y="2271841"/>
            <a:ext cx="3611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6299200" y="3046129"/>
            <a:ext cx="3611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6313368" y="3797071"/>
            <a:ext cx="3611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6310602" y="4559072"/>
            <a:ext cx="3611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6310596" y="4753807"/>
            <a:ext cx="3611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Elbow Connector 50"/>
          <p:cNvCxnSpPr/>
          <p:nvPr/>
        </p:nvCxnSpPr>
        <p:spPr bwMode="auto">
          <a:xfrm rot="10800000" flipV="1">
            <a:off x="4944851" y="2687564"/>
            <a:ext cx="1075309" cy="998938"/>
          </a:xfrm>
          <a:prstGeom prst="bentConnector3">
            <a:avLst>
              <a:gd name="adj1" fmla="val -984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flipV="1">
            <a:off x="4944850" y="3017054"/>
            <a:ext cx="0" cy="6834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>
            <a:off x="6044282" y="2492333"/>
            <a:ext cx="2690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801</TotalTime>
  <Words>67</Words>
  <Application>Microsoft Macintosh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86</cp:revision>
  <dcterms:created xsi:type="dcterms:W3CDTF">2014-02-16T01:31:59Z</dcterms:created>
  <dcterms:modified xsi:type="dcterms:W3CDTF">2016-03-15T22:32:49Z</dcterms:modified>
</cp:coreProperties>
</file>