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25" d="100"/>
          <a:sy n="125" d="100"/>
        </p:scale>
        <p:origin x="-143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P2Y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Purinoreceptor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P41231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27183" y="644882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173204" y="3359092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P2RY2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P41231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995973" y="1489859"/>
            <a:ext cx="1015712" cy="461921"/>
            <a:chOff x="537046" y="349955"/>
            <a:chExt cx="1154094" cy="544552"/>
          </a:xfrm>
        </p:grpSpPr>
        <p:sp>
          <p:nvSpPr>
            <p:cNvPr id="92" name="Rounded Rectangle 9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1" name="Elbow Connector 100"/>
          <p:cNvCxnSpPr/>
          <p:nvPr/>
        </p:nvCxnSpPr>
        <p:spPr bwMode="auto">
          <a:xfrm flipV="1">
            <a:off x="4235585" y="1711759"/>
            <a:ext cx="756000" cy="1764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4995973" y="2626953"/>
            <a:ext cx="1015712" cy="461921"/>
            <a:chOff x="537046" y="349955"/>
            <a:chExt cx="1154094" cy="544552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KDR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P35968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/>
          <p:nvPr/>
        </p:nvCxnSpPr>
        <p:spPr bwMode="auto">
          <a:xfrm flipV="1">
            <a:off x="4613585" y="2841024"/>
            <a:ext cx="380194" cy="10453"/>
          </a:xfrm>
          <a:prstGeom prst="bentConnector3">
            <a:avLst>
              <a:gd name="adj1" fmla="val 323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4950408" y="3796344"/>
            <a:ext cx="1106841" cy="466427"/>
            <a:chOff x="507046" y="3634424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ITGAV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P06756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9" name="Elbow Connector 108"/>
          <p:cNvCxnSpPr/>
          <p:nvPr/>
        </p:nvCxnSpPr>
        <p:spPr bwMode="auto">
          <a:xfrm rot="16200000" flipH="1">
            <a:off x="4577584" y="3523610"/>
            <a:ext cx="468000" cy="396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873</TotalTime>
  <Words>18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86</cp:revision>
  <dcterms:created xsi:type="dcterms:W3CDTF">2014-02-16T01:31:59Z</dcterms:created>
  <dcterms:modified xsi:type="dcterms:W3CDTF">2016-03-23T03:28:41Z</dcterms:modified>
</cp:coreProperties>
</file>