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201" autoAdjust="0"/>
  </p:normalViewPr>
  <p:slideViewPr>
    <p:cSldViewPr snapToGrid="0" snapToObjects="1">
      <p:cViewPr>
        <p:scale>
          <a:sx n="125" d="100"/>
          <a:sy n="125" d="100"/>
        </p:scale>
        <p:origin x="-2704" y="-4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4514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Thrombopoietin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Receptor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60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Map P40238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874773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966021" y="2997964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MPL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P40238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226533" y="2587760"/>
            <a:ext cx="1106841" cy="466427"/>
            <a:chOff x="507046" y="3634424"/>
            <a:chExt cx="1257639" cy="549865"/>
          </a:xfrm>
        </p:grpSpPr>
        <p:sp>
          <p:nvSpPr>
            <p:cNvPr id="81" name="Snip Same Side Corner Rectangle 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THPO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P40225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3" name="Elbow Connector 82"/>
          <p:cNvCxnSpPr/>
          <p:nvPr/>
        </p:nvCxnSpPr>
        <p:spPr bwMode="auto">
          <a:xfrm>
            <a:off x="3285878" y="2755968"/>
            <a:ext cx="745612" cy="410876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5" name="Group 84"/>
          <p:cNvGrpSpPr/>
          <p:nvPr/>
        </p:nvGrpSpPr>
        <p:grpSpPr>
          <a:xfrm>
            <a:off x="5763695" y="1543133"/>
            <a:ext cx="1015712" cy="461921"/>
            <a:chOff x="537046" y="349955"/>
            <a:chExt cx="1154094" cy="544552"/>
          </a:xfrm>
        </p:grpSpPr>
        <p:sp>
          <p:nvSpPr>
            <p:cNvPr id="86" name="Rounded Rectangle 8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O60674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95" name="Elbow Connector 94"/>
          <p:cNvCxnSpPr/>
          <p:nvPr/>
        </p:nvCxnSpPr>
        <p:spPr bwMode="auto">
          <a:xfrm flipV="1">
            <a:off x="5007392" y="1774093"/>
            <a:ext cx="756303" cy="133200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6" name="Group 95"/>
          <p:cNvGrpSpPr/>
          <p:nvPr/>
        </p:nvGrpSpPr>
        <p:grpSpPr>
          <a:xfrm>
            <a:off x="5705509" y="3362981"/>
            <a:ext cx="1106841" cy="466427"/>
            <a:chOff x="507046" y="3634424"/>
            <a:chExt cx="1257639" cy="549865"/>
          </a:xfrm>
        </p:grpSpPr>
        <p:sp>
          <p:nvSpPr>
            <p:cNvPr id="97" name="Snip Same Side Corner Rectangle 9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ATXN2L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Q8WWM7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718272" y="4120596"/>
            <a:ext cx="1106841" cy="466427"/>
            <a:chOff x="507046" y="3634424"/>
            <a:chExt cx="1257639" cy="549865"/>
          </a:xfrm>
        </p:grpSpPr>
        <p:sp>
          <p:nvSpPr>
            <p:cNvPr id="101" name="Snip Same Side Corner Rectangle 10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IRS2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Q9Y4H2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5718272" y="2437374"/>
            <a:ext cx="1106841" cy="466427"/>
            <a:chOff x="507046" y="3634424"/>
            <a:chExt cx="1257639" cy="549865"/>
          </a:xfrm>
        </p:grpSpPr>
        <p:sp>
          <p:nvSpPr>
            <p:cNvPr id="107" name="Snip Same Side Corner Rectangle 10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SOCS1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O15524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2" name="Elbow Connector 111"/>
          <p:cNvCxnSpPr/>
          <p:nvPr/>
        </p:nvCxnSpPr>
        <p:spPr bwMode="auto">
          <a:xfrm>
            <a:off x="5385543" y="2587760"/>
            <a:ext cx="394525" cy="16484"/>
          </a:xfrm>
          <a:prstGeom prst="bentConnector3">
            <a:avLst>
              <a:gd name="adj1" fmla="val -150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3" name="Elbow Connector 112"/>
          <p:cNvCxnSpPr/>
          <p:nvPr/>
        </p:nvCxnSpPr>
        <p:spPr bwMode="auto">
          <a:xfrm rot="16200000" flipH="1">
            <a:off x="5007190" y="3505861"/>
            <a:ext cx="1152000" cy="396000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4" name="Elbow Connector 113"/>
          <p:cNvCxnSpPr/>
          <p:nvPr/>
        </p:nvCxnSpPr>
        <p:spPr bwMode="auto">
          <a:xfrm>
            <a:off x="5369170" y="3503646"/>
            <a:ext cx="398135" cy="13804"/>
          </a:xfrm>
          <a:prstGeom prst="bentConnector3">
            <a:avLst>
              <a:gd name="adj1" fmla="val 5342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429592" y="2255476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893</TotalTime>
  <Words>22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84</cp:revision>
  <dcterms:created xsi:type="dcterms:W3CDTF">2014-02-16T01:31:59Z</dcterms:created>
  <dcterms:modified xsi:type="dcterms:W3CDTF">2016-03-23T03:17:44Z</dcterms:modified>
</cp:coreProperties>
</file>