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 snapToGrid="0" snapToObjects="1">
      <p:cViewPr>
        <p:scale>
          <a:sx n="135" d="100"/>
          <a:sy n="135" d="100"/>
        </p:scale>
        <p:origin x="-1704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02377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Connector 50"/>
          <p:cNvCxnSpPr/>
          <p:nvPr/>
        </p:nvCxnSpPr>
        <p:spPr bwMode="auto">
          <a:xfrm>
            <a:off x="4573649" y="3676538"/>
            <a:ext cx="17620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TGF-Beta Receptor Type-2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P37173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16032" y="6469149"/>
            <a:ext cx="3307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477033" y="3475317"/>
            <a:ext cx="1340126" cy="445087"/>
            <a:chOff x="371271" y="1139280"/>
            <a:chExt cx="1522707" cy="524707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TGFbR2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P37173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785144" y="3253023"/>
            <a:ext cx="715674" cy="246221"/>
            <a:chOff x="7630676" y="5329407"/>
            <a:chExt cx="862158" cy="350482"/>
          </a:xfrm>
        </p:grpSpPr>
        <p:sp>
          <p:nvSpPr>
            <p:cNvPr id="8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-Y424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785144" y="3079738"/>
            <a:ext cx="715674" cy="246221"/>
            <a:chOff x="7630676" y="5329407"/>
            <a:chExt cx="862158" cy="350482"/>
          </a:xfrm>
        </p:grpSpPr>
        <p:sp>
          <p:nvSpPr>
            <p:cNvPr id="8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</a:t>
              </a:r>
              <a:r>
                <a:rPr lang="en-US" sz="950" dirty="0">
                  <a:solidFill>
                    <a:srgbClr val="FFFFFF"/>
                  </a:solidFill>
                  <a:latin typeface="Arial" charset="0"/>
                </a:rPr>
                <a:t>S</a:t>
              </a: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416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3785144" y="2895655"/>
            <a:ext cx="715674" cy="246221"/>
            <a:chOff x="7620676" y="5024219"/>
            <a:chExt cx="862158" cy="350482"/>
          </a:xfrm>
        </p:grpSpPr>
        <p:sp>
          <p:nvSpPr>
            <p:cNvPr id="9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+S409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3785144" y="2717986"/>
            <a:ext cx="715674" cy="246221"/>
            <a:chOff x="7620676" y="5024219"/>
            <a:chExt cx="862158" cy="350482"/>
          </a:xfrm>
        </p:grpSpPr>
        <p:sp>
          <p:nvSpPr>
            <p:cNvPr id="9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+Y336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785144" y="2347787"/>
            <a:ext cx="715674" cy="246221"/>
            <a:chOff x="7620676" y="5024219"/>
            <a:chExt cx="862158" cy="350482"/>
          </a:xfrm>
        </p:grpSpPr>
        <p:sp>
          <p:nvSpPr>
            <p:cNvPr id="9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+Y259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785144" y="2145516"/>
            <a:ext cx="715674" cy="246221"/>
            <a:chOff x="7592082" y="6020192"/>
            <a:chExt cx="862158" cy="350482"/>
          </a:xfrm>
        </p:grpSpPr>
        <p:sp>
          <p:nvSpPr>
            <p:cNvPr id="10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S213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08" name="Elbow Connector 107"/>
          <p:cNvCxnSpPr/>
          <p:nvPr/>
        </p:nvCxnSpPr>
        <p:spPr bwMode="auto">
          <a:xfrm rot="16200000" flipV="1">
            <a:off x="4381915" y="3215488"/>
            <a:ext cx="360385" cy="354320"/>
          </a:xfrm>
          <a:prstGeom prst="bentConnector3">
            <a:avLst>
              <a:gd name="adj1" fmla="val 100745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9" name="Elbow Connector 108"/>
          <p:cNvCxnSpPr/>
          <p:nvPr/>
        </p:nvCxnSpPr>
        <p:spPr bwMode="auto">
          <a:xfrm rot="10800000">
            <a:off x="4385529" y="3372837"/>
            <a:ext cx="348159" cy="289703"/>
          </a:xfrm>
          <a:prstGeom prst="bentConnector3">
            <a:avLst>
              <a:gd name="adj1" fmla="val 391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0" name="Group 109"/>
          <p:cNvGrpSpPr/>
          <p:nvPr/>
        </p:nvGrpSpPr>
        <p:grpSpPr>
          <a:xfrm>
            <a:off x="3785144" y="2538191"/>
            <a:ext cx="715674" cy="246221"/>
            <a:chOff x="7620676" y="5024219"/>
            <a:chExt cx="862158" cy="350482"/>
          </a:xfrm>
        </p:grpSpPr>
        <p:sp>
          <p:nvSpPr>
            <p:cNvPr id="11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+Y284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3635125" y="1436845"/>
            <a:ext cx="1015712" cy="461921"/>
            <a:chOff x="537046" y="349955"/>
            <a:chExt cx="1154094" cy="544552"/>
          </a:xfrm>
        </p:grpSpPr>
        <p:sp>
          <p:nvSpPr>
            <p:cNvPr id="114" name="Rounded Rectangle 11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16" name="Elbow Connector 115"/>
          <p:cNvCxnSpPr/>
          <p:nvPr/>
        </p:nvCxnSpPr>
        <p:spPr bwMode="auto">
          <a:xfrm rot="16200000" flipH="1">
            <a:off x="3191303" y="1978050"/>
            <a:ext cx="991645" cy="410395"/>
          </a:xfrm>
          <a:prstGeom prst="bentConnector3">
            <a:avLst>
              <a:gd name="adj1" fmla="val 99676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7" name="Group 116"/>
          <p:cNvGrpSpPr/>
          <p:nvPr/>
        </p:nvGrpSpPr>
        <p:grpSpPr>
          <a:xfrm>
            <a:off x="4856186" y="3083922"/>
            <a:ext cx="1340126" cy="445087"/>
            <a:chOff x="371271" y="1139280"/>
            <a:chExt cx="1522707" cy="524707"/>
          </a:xfrm>
        </p:grpSpPr>
        <p:sp>
          <p:nvSpPr>
            <p:cNvPr id="118" name="Rounded Rectangle 11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TGFbR1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P36897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5164297" y="2857832"/>
            <a:ext cx="715674" cy="246221"/>
            <a:chOff x="7620676" y="5024219"/>
            <a:chExt cx="862158" cy="350482"/>
          </a:xfrm>
        </p:grpSpPr>
        <p:sp>
          <p:nvSpPr>
            <p:cNvPr id="12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+S191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164297" y="2671356"/>
            <a:ext cx="715674" cy="246221"/>
            <a:chOff x="7620676" y="5024219"/>
            <a:chExt cx="862158" cy="350482"/>
          </a:xfrm>
        </p:grpSpPr>
        <p:sp>
          <p:nvSpPr>
            <p:cNvPr id="12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+S189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5164297" y="2476156"/>
            <a:ext cx="715674" cy="246221"/>
            <a:chOff x="7620676" y="5024219"/>
            <a:chExt cx="862158" cy="350482"/>
          </a:xfrm>
        </p:grpSpPr>
        <p:sp>
          <p:nvSpPr>
            <p:cNvPr id="12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+S187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5169022" y="2285318"/>
            <a:ext cx="715674" cy="246221"/>
            <a:chOff x="7620676" y="5024219"/>
            <a:chExt cx="862158" cy="350482"/>
          </a:xfrm>
        </p:grpSpPr>
        <p:sp>
          <p:nvSpPr>
            <p:cNvPr id="13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+S186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5171478" y="2097588"/>
            <a:ext cx="715674" cy="246221"/>
            <a:chOff x="7620676" y="5024219"/>
            <a:chExt cx="862158" cy="350482"/>
          </a:xfrm>
        </p:grpSpPr>
        <p:sp>
          <p:nvSpPr>
            <p:cNvPr id="13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+S185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5164297" y="1906381"/>
            <a:ext cx="715674" cy="246221"/>
            <a:chOff x="7592082" y="6020192"/>
            <a:chExt cx="862158" cy="350482"/>
          </a:xfrm>
        </p:grpSpPr>
        <p:sp>
          <p:nvSpPr>
            <p:cNvPr id="14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S165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4968713" y="1413425"/>
            <a:ext cx="1106841" cy="466427"/>
            <a:chOff x="507046" y="3634424"/>
            <a:chExt cx="1257639" cy="549865"/>
          </a:xfrm>
        </p:grpSpPr>
        <p:sp>
          <p:nvSpPr>
            <p:cNvPr id="144" name="Snip Same Side Corner Rectangle 14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ENG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P17813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5171478" y="1183269"/>
            <a:ext cx="715674" cy="246221"/>
            <a:chOff x="7592082" y="6020192"/>
            <a:chExt cx="862158" cy="350482"/>
          </a:xfrm>
        </p:grpSpPr>
        <p:sp>
          <p:nvSpPr>
            <p:cNvPr id="14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S635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5170018" y="1005021"/>
            <a:ext cx="715674" cy="246221"/>
            <a:chOff x="7592082" y="6020192"/>
            <a:chExt cx="862158" cy="350482"/>
          </a:xfrm>
        </p:grpSpPr>
        <p:sp>
          <p:nvSpPr>
            <p:cNvPr id="15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S634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1893800" y="2674565"/>
            <a:ext cx="1106841" cy="483355"/>
            <a:chOff x="507046" y="3634424"/>
            <a:chExt cx="1257639" cy="569821"/>
          </a:xfrm>
        </p:grpSpPr>
        <p:sp>
          <p:nvSpPr>
            <p:cNvPr id="153" name="Snip Same Side Corner Rectangle 15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507046" y="3639736"/>
              <a:ext cx="1257639" cy="56450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</a:rPr>
                <a:t>TGFb3</a:t>
              </a:r>
              <a:endParaRPr lang="en-US" sz="12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P10600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1893800" y="2108046"/>
            <a:ext cx="1106841" cy="466427"/>
            <a:chOff x="507046" y="3634424"/>
            <a:chExt cx="1257639" cy="549865"/>
          </a:xfrm>
        </p:grpSpPr>
        <p:sp>
          <p:nvSpPr>
            <p:cNvPr id="156" name="Snip Same Side Corner Rectangle 15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TGFb2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P61812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1893800" y="1510893"/>
            <a:ext cx="1106841" cy="483355"/>
            <a:chOff x="507046" y="3634424"/>
            <a:chExt cx="1257639" cy="569821"/>
          </a:xfrm>
        </p:grpSpPr>
        <p:sp>
          <p:nvSpPr>
            <p:cNvPr id="159" name="Snip Same Side Corner Rectangle 15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07046" y="3639736"/>
              <a:ext cx="1257639" cy="56450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</a:rPr>
                <a:t>TGFb1</a:t>
              </a:r>
              <a:endParaRPr lang="en-US" sz="12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P01137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524054" y="2705271"/>
            <a:ext cx="1106841" cy="466427"/>
            <a:chOff x="507046" y="3634424"/>
            <a:chExt cx="1257639" cy="549865"/>
          </a:xfrm>
        </p:grpSpPr>
        <p:sp>
          <p:nvSpPr>
            <p:cNvPr id="162" name="Snip Same Side Corner Rectangle 1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HSP90AA1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P07900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6129118" y="3083922"/>
            <a:ext cx="1340126" cy="445087"/>
            <a:chOff x="371271" y="1139280"/>
            <a:chExt cx="1522707" cy="524707"/>
          </a:xfrm>
        </p:grpSpPr>
        <p:sp>
          <p:nvSpPr>
            <p:cNvPr id="165" name="Rounded Rectangle 16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ACVRL1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P37023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1890537" y="3897132"/>
            <a:ext cx="1106841" cy="466427"/>
            <a:chOff x="507046" y="3634424"/>
            <a:chExt cx="1257639" cy="549865"/>
          </a:xfrm>
        </p:grpSpPr>
        <p:sp>
          <p:nvSpPr>
            <p:cNvPr id="168" name="Snip Same Side Corner Rectangle 16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1890536" y="4493295"/>
            <a:ext cx="1106841" cy="466427"/>
            <a:chOff x="507046" y="3634424"/>
            <a:chExt cx="1257639" cy="549865"/>
          </a:xfrm>
        </p:grpSpPr>
        <p:sp>
          <p:nvSpPr>
            <p:cNvPr id="171" name="Snip Same Side Corner Rectangle 17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IQGAP1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P46940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513606" y="4506683"/>
            <a:ext cx="1106841" cy="466427"/>
            <a:chOff x="507046" y="3634424"/>
            <a:chExt cx="1257639" cy="549865"/>
          </a:xfrm>
        </p:grpSpPr>
        <p:sp>
          <p:nvSpPr>
            <p:cNvPr id="174" name="Snip Same Side Corner Rectangle 1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STRAP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Q9Y3F4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3594062" y="4132912"/>
            <a:ext cx="1106841" cy="466427"/>
            <a:chOff x="507046" y="3634424"/>
            <a:chExt cx="1257639" cy="549865"/>
          </a:xfrm>
        </p:grpSpPr>
        <p:sp>
          <p:nvSpPr>
            <p:cNvPr id="177" name="Snip Same Side Corner Rectangle 17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TGFbR3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Q03167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9" name="Elbow Connector 178"/>
          <p:cNvCxnSpPr/>
          <p:nvPr/>
        </p:nvCxnSpPr>
        <p:spPr bwMode="auto">
          <a:xfrm rot="16200000" flipH="1">
            <a:off x="3081001" y="4296115"/>
            <a:ext cx="966017" cy="173953"/>
          </a:xfrm>
          <a:prstGeom prst="bentConnector3">
            <a:avLst>
              <a:gd name="adj1" fmla="val 10153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80" name="Group 179"/>
          <p:cNvGrpSpPr/>
          <p:nvPr/>
        </p:nvGrpSpPr>
        <p:grpSpPr>
          <a:xfrm>
            <a:off x="6124786" y="2470882"/>
            <a:ext cx="1340126" cy="445087"/>
            <a:chOff x="371271" y="1139280"/>
            <a:chExt cx="1522707" cy="524707"/>
          </a:xfrm>
        </p:grpSpPr>
        <p:sp>
          <p:nvSpPr>
            <p:cNvPr id="181" name="Rounded Rectangle 18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ACVR1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Q04771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522556" y="2107553"/>
            <a:ext cx="1106841" cy="466427"/>
            <a:chOff x="507046" y="3634424"/>
            <a:chExt cx="1257639" cy="549865"/>
          </a:xfrm>
        </p:grpSpPr>
        <p:sp>
          <p:nvSpPr>
            <p:cNvPr id="184" name="Snip Same Side Corner Rectangle 18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TGFBRAP1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Q8WUH2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7554942" y="2462021"/>
            <a:ext cx="1106841" cy="466427"/>
            <a:chOff x="507046" y="3634424"/>
            <a:chExt cx="1257639" cy="549865"/>
          </a:xfrm>
        </p:grpSpPr>
        <p:sp>
          <p:nvSpPr>
            <p:cNvPr id="187" name="Snip Same Side Corner Rectangle 18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7548471" y="1876771"/>
            <a:ext cx="1106841" cy="466427"/>
            <a:chOff x="507046" y="3634424"/>
            <a:chExt cx="1257639" cy="549865"/>
          </a:xfrm>
        </p:grpSpPr>
        <p:sp>
          <p:nvSpPr>
            <p:cNvPr id="190" name="Snip Same Side Corner Rectangle 18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1890536" y="5120138"/>
            <a:ext cx="1106841" cy="466427"/>
            <a:chOff x="507046" y="3634424"/>
            <a:chExt cx="1257639" cy="549865"/>
          </a:xfrm>
        </p:grpSpPr>
        <p:sp>
          <p:nvSpPr>
            <p:cNvPr id="193" name="Snip Same Side Corner Rectangle 1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MED12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Q93074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5" name="Elbow Connector 194"/>
          <p:cNvCxnSpPr/>
          <p:nvPr/>
        </p:nvCxnSpPr>
        <p:spPr bwMode="auto">
          <a:xfrm flipV="1">
            <a:off x="4650837" y="935818"/>
            <a:ext cx="2982274" cy="2836738"/>
          </a:xfrm>
          <a:prstGeom prst="bentConnector3">
            <a:avLst>
              <a:gd name="adj1" fmla="val 9054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96" name="Group 195"/>
          <p:cNvGrpSpPr/>
          <p:nvPr/>
        </p:nvGrpSpPr>
        <p:grpSpPr>
          <a:xfrm>
            <a:off x="6237313" y="1877461"/>
            <a:ext cx="1106841" cy="466427"/>
            <a:chOff x="507046" y="3634424"/>
            <a:chExt cx="1257639" cy="549865"/>
          </a:xfrm>
        </p:grpSpPr>
        <p:sp>
          <p:nvSpPr>
            <p:cNvPr id="197" name="Snip Same Side Corner Rectangle 19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EIF3I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Q13347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6226792" y="4144656"/>
            <a:ext cx="1106841" cy="466427"/>
            <a:chOff x="507046" y="3634424"/>
            <a:chExt cx="1257639" cy="549865"/>
          </a:xfrm>
        </p:grpSpPr>
        <p:sp>
          <p:nvSpPr>
            <p:cNvPr id="200" name="Snip Same Side Corner Rectangle 19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CLU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P10909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513143" y="3898197"/>
            <a:ext cx="1106841" cy="466427"/>
            <a:chOff x="507046" y="3634424"/>
            <a:chExt cx="1257639" cy="549865"/>
          </a:xfrm>
        </p:grpSpPr>
        <p:sp>
          <p:nvSpPr>
            <p:cNvPr id="203" name="Snip Same Side Corner Rectangle 2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AP2B1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P63010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5" name="Group 204"/>
          <p:cNvGrpSpPr/>
          <p:nvPr/>
        </p:nvGrpSpPr>
        <p:grpSpPr>
          <a:xfrm>
            <a:off x="520354" y="5117650"/>
            <a:ext cx="1106841" cy="466427"/>
            <a:chOff x="507046" y="3634424"/>
            <a:chExt cx="1257639" cy="549865"/>
          </a:xfrm>
        </p:grpSpPr>
        <p:sp>
          <p:nvSpPr>
            <p:cNvPr id="206" name="Snip Same Side Corner Rectangle 20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SNX6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Q9UNH7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3594061" y="4695210"/>
            <a:ext cx="1106841" cy="466427"/>
            <a:chOff x="507046" y="2817700"/>
            <a:chExt cx="1257639" cy="549865"/>
          </a:xfrm>
        </p:grpSpPr>
        <p:sp>
          <p:nvSpPr>
            <p:cNvPr id="209" name="Snip Same Side Corner Rectangle 20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TSC22D1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Q15714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7561324" y="1332985"/>
            <a:ext cx="1106841" cy="466427"/>
            <a:chOff x="507046" y="3634424"/>
            <a:chExt cx="1257639" cy="549865"/>
          </a:xfrm>
        </p:grpSpPr>
        <p:sp>
          <p:nvSpPr>
            <p:cNvPr id="212" name="Snip Same Side Corner Rectangle 2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DAXX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Q9UER7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513606" y="1509835"/>
            <a:ext cx="1106841" cy="466427"/>
            <a:chOff x="473789" y="5344549"/>
            <a:chExt cx="1257639" cy="549865"/>
          </a:xfrm>
        </p:grpSpPr>
        <p:sp>
          <p:nvSpPr>
            <p:cNvPr id="215" name="Snip Same Side Corner Rectangle 214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TCTEX1D4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Q5JR98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7555401" y="3050767"/>
            <a:ext cx="1106841" cy="466427"/>
            <a:chOff x="507046" y="3634424"/>
            <a:chExt cx="1257639" cy="549865"/>
          </a:xfrm>
        </p:grpSpPr>
        <p:sp>
          <p:nvSpPr>
            <p:cNvPr id="218" name="Snip Same Side Corner Rectangle 21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TRAF6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Q9Y4K3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7561324" y="760633"/>
            <a:ext cx="1106841" cy="466427"/>
            <a:chOff x="507046" y="3634424"/>
            <a:chExt cx="1257639" cy="549865"/>
          </a:xfrm>
        </p:grpSpPr>
        <p:sp>
          <p:nvSpPr>
            <p:cNvPr id="221" name="Snip Same Side Corner Rectangle 2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Dab2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P98082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23" name="Elbow Connector 222"/>
          <p:cNvCxnSpPr/>
          <p:nvPr/>
        </p:nvCxnSpPr>
        <p:spPr bwMode="auto">
          <a:xfrm>
            <a:off x="4622733" y="3848298"/>
            <a:ext cx="1506385" cy="1017802"/>
          </a:xfrm>
          <a:prstGeom prst="bentConnector3">
            <a:avLst>
              <a:gd name="adj1" fmla="val 98087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5" name="Group 224"/>
          <p:cNvGrpSpPr/>
          <p:nvPr/>
        </p:nvGrpSpPr>
        <p:grpSpPr>
          <a:xfrm>
            <a:off x="7565561" y="4152317"/>
            <a:ext cx="1106841" cy="466427"/>
            <a:chOff x="507046" y="3634424"/>
            <a:chExt cx="1257639" cy="549865"/>
          </a:xfrm>
        </p:grpSpPr>
        <p:sp>
          <p:nvSpPr>
            <p:cNvPr id="226" name="Snip Same Side Corner Rectangle 22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ZFYVE9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O95405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522556" y="916246"/>
            <a:ext cx="1106841" cy="466427"/>
            <a:chOff x="507046" y="3634424"/>
            <a:chExt cx="1257639" cy="549865"/>
          </a:xfrm>
        </p:grpSpPr>
        <p:sp>
          <p:nvSpPr>
            <p:cNvPr id="229" name="Snip Same Side Corner Rectangle 22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SCUBE3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Q8IX30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7561324" y="3586956"/>
            <a:ext cx="1106841" cy="466427"/>
            <a:chOff x="507046" y="3634424"/>
            <a:chExt cx="1257639" cy="549865"/>
          </a:xfrm>
        </p:grpSpPr>
        <p:sp>
          <p:nvSpPr>
            <p:cNvPr id="232" name="Snip Same Side Corner Rectangle 23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VPS39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Q96JC1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34" name="Elbow Connector 233"/>
          <p:cNvCxnSpPr/>
          <p:nvPr/>
        </p:nvCxnSpPr>
        <p:spPr bwMode="auto">
          <a:xfrm flipV="1">
            <a:off x="4650837" y="2203679"/>
            <a:ext cx="612000" cy="139535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5" name="Elbow Connector 234"/>
          <p:cNvCxnSpPr/>
          <p:nvPr/>
        </p:nvCxnSpPr>
        <p:spPr bwMode="auto">
          <a:xfrm>
            <a:off x="4980211" y="2408891"/>
            <a:ext cx="292594" cy="1"/>
          </a:xfrm>
          <a:prstGeom prst="bentConnector3">
            <a:avLst>
              <a:gd name="adj1" fmla="val -6426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6" name="Elbow Connector 235"/>
          <p:cNvCxnSpPr/>
          <p:nvPr/>
        </p:nvCxnSpPr>
        <p:spPr bwMode="auto">
          <a:xfrm>
            <a:off x="4992911" y="2599391"/>
            <a:ext cx="292594" cy="1"/>
          </a:xfrm>
          <a:prstGeom prst="bentConnector3">
            <a:avLst>
              <a:gd name="adj1" fmla="val -6426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7" name="Elbow Connector 236"/>
          <p:cNvCxnSpPr/>
          <p:nvPr/>
        </p:nvCxnSpPr>
        <p:spPr bwMode="auto">
          <a:xfrm>
            <a:off x="4992911" y="2777191"/>
            <a:ext cx="292594" cy="1"/>
          </a:xfrm>
          <a:prstGeom prst="bentConnector3">
            <a:avLst>
              <a:gd name="adj1" fmla="val -6426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8" name="Elbow Connector 237"/>
          <p:cNvCxnSpPr/>
          <p:nvPr/>
        </p:nvCxnSpPr>
        <p:spPr bwMode="auto">
          <a:xfrm>
            <a:off x="4992911" y="2967691"/>
            <a:ext cx="292594" cy="1"/>
          </a:xfrm>
          <a:prstGeom prst="bentConnector3">
            <a:avLst>
              <a:gd name="adj1" fmla="val -6426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9" name="Elbow Connector 238"/>
          <p:cNvCxnSpPr/>
          <p:nvPr/>
        </p:nvCxnSpPr>
        <p:spPr bwMode="auto">
          <a:xfrm rot="5400000" flipH="1" flipV="1">
            <a:off x="3839508" y="2082325"/>
            <a:ext cx="2462679" cy="429318"/>
          </a:xfrm>
          <a:prstGeom prst="bentConnector3">
            <a:avLst>
              <a:gd name="adj1" fmla="val 100007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0" name="Elbow Connector 239"/>
          <p:cNvCxnSpPr/>
          <p:nvPr/>
        </p:nvCxnSpPr>
        <p:spPr bwMode="auto">
          <a:xfrm flipV="1">
            <a:off x="4861359" y="1297460"/>
            <a:ext cx="398366" cy="18049"/>
          </a:xfrm>
          <a:prstGeom prst="bentConnector3">
            <a:avLst>
              <a:gd name="adj1" fmla="val -1008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1" name="Elbow Connector 240"/>
          <p:cNvCxnSpPr/>
          <p:nvPr/>
        </p:nvCxnSpPr>
        <p:spPr bwMode="auto">
          <a:xfrm flipV="1">
            <a:off x="4861359" y="2014432"/>
            <a:ext cx="398366" cy="18049"/>
          </a:xfrm>
          <a:prstGeom prst="bentConnector3">
            <a:avLst>
              <a:gd name="adj1" fmla="val -1008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2" name="Elbow Connector 241"/>
          <p:cNvCxnSpPr/>
          <p:nvPr/>
        </p:nvCxnSpPr>
        <p:spPr bwMode="auto">
          <a:xfrm flipV="1">
            <a:off x="4952242" y="2055177"/>
            <a:ext cx="1332000" cy="1548000"/>
          </a:xfrm>
          <a:prstGeom prst="bentConnector3">
            <a:avLst>
              <a:gd name="adj1" fmla="val 82543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4" name="Elbow Connector 243"/>
          <p:cNvCxnSpPr/>
          <p:nvPr/>
        </p:nvCxnSpPr>
        <p:spPr bwMode="auto">
          <a:xfrm flipV="1">
            <a:off x="6072608" y="2658216"/>
            <a:ext cx="201736" cy="9873"/>
          </a:xfrm>
          <a:prstGeom prst="bentConnector3">
            <a:avLst>
              <a:gd name="adj1" fmla="val -6658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5" name="Elbow Connector 244"/>
          <p:cNvCxnSpPr/>
          <p:nvPr/>
        </p:nvCxnSpPr>
        <p:spPr bwMode="auto">
          <a:xfrm flipV="1">
            <a:off x="6072608" y="3272896"/>
            <a:ext cx="201736" cy="9873"/>
          </a:xfrm>
          <a:prstGeom prst="bentConnector3">
            <a:avLst>
              <a:gd name="adj1" fmla="val -6658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7" name="Elbow Connector 246"/>
          <p:cNvCxnSpPr/>
          <p:nvPr/>
        </p:nvCxnSpPr>
        <p:spPr bwMode="auto">
          <a:xfrm flipV="1">
            <a:off x="7362410" y="1509918"/>
            <a:ext cx="244638" cy="663"/>
          </a:xfrm>
          <a:prstGeom prst="bentConnector3">
            <a:avLst>
              <a:gd name="adj1" fmla="val -710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8" name="Elbow Connector 247"/>
          <p:cNvCxnSpPr/>
          <p:nvPr/>
        </p:nvCxnSpPr>
        <p:spPr bwMode="auto">
          <a:xfrm flipV="1">
            <a:off x="7375110" y="2068718"/>
            <a:ext cx="244638" cy="663"/>
          </a:xfrm>
          <a:prstGeom prst="bentConnector3">
            <a:avLst>
              <a:gd name="adj1" fmla="val -710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9" name="Elbow Connector 248"/>
          <p:cNvCxnSpPr/>
          <p:nvPr/>
        </p:nvCxnSpPr>
        <p:spPr bwMode="auto">
          <a:xfrm flipV="1">
            <a:off x="7375110" y="2647838"/>
            <a:ext cx="244638" cy="663"/>
          </a:xfrm>
          <a:prstGeom prst="bentConnector3">
            <a:avLst>
              <a:gd name="adj1" fmla="val -710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0" name="Elbow Connector 249"/>
          <p:cNvCxnSpPr/>
          <p:nvPr/>
        </p:nvCxnSpPr>
        <p:spPr bwMode="auto">
          <a:xfrm flipV="1">
            <a:off x="7375110" y="3249818"/>
            <a:ext cx="244638" cy="663"/>
          </a:xfrm>
          <a:prstGeom prst="bentConnector3">
            <a:avLst>
              <a:gd name="adj1" fmla="val -710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1" name="Elbow Connector 250"/>
          <p:cNvCxnSpPr/>
          <p:nvPr/>
        </p:nvCxnSpPr>
        <p:spPr bwMode="auto">
          <a:xfrm rot="16200000" flipH="1">
            <a:off x="7134170" y="3871371"/>
            <a:ext cx="720000" cy="288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2" name="Elbow Connector 251"/>
          <p:cNvCxnSpPr/>
          <p:nvPr/>
        </p:nvCxnSpPr>
        <p:spPr bwMode="auto">
          <a:xfrm flipV="1">
            <a:off x="7362410" y="3832378"/>
            <a:ext cx="244638" cy="663"/>
          </a:xfrm>
          <a:prstGeom prst="bentConnector3">
            <a:avLst>
              <a:gd name="adj1" fmla="val -710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3" name="Elbow Connector 252"/>
          <p:cNvCxnSpPr/>
          <p:nvPr/>
        </p:nvCxnSpPr>
        <p:spPr bwMode="auto">
          <a:xfrm flipV="1">
            <a:off x="3477033" y="4355051"/>
            <a:ext cx="190303" cy="66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4" name="Elbow Connector 253"/>
          <p:cNvCxnSpPr/>
          <p:nvPr/>
        </p:nvCxnSpPr>
        <p:spPr bwMode="auto">
          <a:xfrm>
            <a:off x="1578968" y="1065643"/>
            <a:ext cx="2052000" cy="2592000"/>
          </a:xfrm>
          <a:prstGeom prst="bentConnector3">
            <a:avLst>
              <a:gd name="adj1" fmla="val 1286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6" name="Elbow Connector 255"/>
          <p:cNvCxnSpPr/>
          <p:nvPr/>
        </p:nvCxnSpPr>
        <p:spPr bwMode="auto">
          <a:xfrm flipV="1">
            <a:off x="1563293" y="1671147"/>
            <a:ext cx="281764" cy="811"/>
          </a:xfrm>
          <a:prstGeom prst="bentConnector3">
            <a:avLst>
              <a:gd name="adj1" fmla="val 9958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7" name="Elbow Connector 256"/>
          <p:cNvCxnSpPr/>
          <p:nvPr/>
        </p:nvCxnSpPr>
        <p:spPr bwMode="auto">
          <a:xfrm flipV="1">
            <a:off x="1561466" y="2279905"/>
            <a:ext cx="281764" cy="811"/>
          </a:xfrm>
          <a:prstGeom prst="bentConnector3">
            <a:avLst>
              <a:gd name="adj1" fmla="val 9958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8" name="Elbow Connector 257"/>
          <p:cNvCxnSpPr/>
          <p:nvPr/>
        </p:nvCxnSpPr>
        <p:spPr bwMode="auto">
          <a:xfrm flipV="1">
            <a:off x="1562833" y="2857832"/>
            <a:ext cx="281764" cy="811"/>
          </a:xfrm>
          <a:prstGeom prst="bentConnector3">
            <a:avLst>
              <a:gd name="adj1" fmla="val 9958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9" name="Elbow Connector 258"/>
          <p:cNvCxnSpPr/>
          <p:nvPr/>
        </p:nvCxnSpPr>
        <p:spPr bwMode="auto">
          <a:xfrm rot="16200000" flipH="1">
            <a:off x="2090094" y="2532528"/>
            <a:ext cx="1983885" cy="293683"/>
          </a:xfrm>
          <a:prstGeom prst="bentConnector3">
            <a:avLst>
              <a:gd name="adj1" fmla="val 6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0" name="Elbow Connector 259"/>
          <p:cNvCxnSpPr/>
          <p:nvPr/>
        </p:nvCxnSpPr>
        <p:spPr bwMode="auto">
          <a:xfrm flipV="1">
            <a:off x="2920871" y="2289883"/>
            <a:ext cx="281764" cy="811"/>
          </a:xfrm>
          <a:prstGeom prst="bentConnector3">
            <a:avLst>
              <a:gd name="adj1" fmla="val 9958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3" name="Elbow Connector 262"/>
          <p:cNvCxnSpPr/>
          <p:nvPr/>
        </p:nvCxnSpPr>
        <p:spPr bwMode="auto">
          <a:xfrm flipV="1">
            <a:off x="2923689" y="2857832"/>
            <a:ext cx="281764" cy="811"/>
          </a:xfrm>
          <a:prstGeom prst="bentConnector3">
            <a:avLst>
              <a:gd name="adj1" fmla="val 9958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4" name="Elbow Connector 263"/>
          <p:cNvCxnSpPr/>
          <p:nvPr/>
        </p:nvCxnSpPr>
        <p:spPr bwMode="auto">
          <a:xfrm flipV="1">
            <a:off x="1556993" y="3772556"/>
            <a:ext cx="2041751" cy="1476000"/>
          </a:xfrm>
          <a:prstGeom prst="bentConnector3">
            <a:avLst>
              <a:gd name="adj1" fmla="val 13301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7" name="Elbow Connector 266"/>
          <p:cNvCxnSpPr/>
          <p:nvPr/>
        </p:nvCxnSpPr>
        <p:spPr bwMode="auto">
          <a:xfrm>
            <a:off x="1555501" y="4664889"/>
            <a:ext cx="286431" cy="9454"/>
          </a:xfrm>
          <a:prstGeom prst="bentConnector3">
            <a:avLst>
              <a:gd name="adj1" fmla="val 98773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0" name="Elbow Connector 269"/>
          <p:cNvCxnSpPr/>
          <p:nvPr/>
        </p:nvCxnSpPr>
        <p:spPr bwMode="auto">
          <a:xfrm>
            <a:off x="1555501" y="4053922"/>
            <a:ext cx="286431" cy="9454"/>
          </a:xfrm>
          <a:prstGeom prst="bentConnector3">
            <a:avLst>
              <a:gd name="adj1" fmla="val 98773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1" name="Elbow Connector 270"/>
          <p:cNvCxnSpPr/>
          <p:nvPr/>
        </p:nvCxnSpPr>
        <p:spPr bwMode="auto">
          <a:xfrm rot="5400000" flipH="1" flipV="1">
            <a:off x="2346878" y="4400979"/>
            <a:ext cx="1476000" cy="288000"/>
          </a:xfrm>
          <a:prstGeom prst="bentConnector3">
            <a:avLst>
              <a:gd name="adj1" fmla="val 1017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5" name="Elbow Connector 274"/>
          <p:cNvCxnSpPr/>
          <p:nvPr/>
        </p:nvCxnSpPr>
        <p:spPr bwMode="auto">
          <a:xfrm>
            <a:off x="2952595" y="4653671"/>
            <a:ext cx="286431" cy="9454"/>
          </a:xfrm>
          <a:prstGeom prst="bentConnector3">
            <a:avLst>
              <a:gd name="adj1" fmla="val 98773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6" name="Elbow Connector 275"/>
          <p:cNvCxnSpPr/>
          <p:nvPr/>
        </p:nvCxnSpPr>
        <p:spPr bwMode="auto">
          <a:xfrm>
            <a:off x="2952595" y="4043193"/>
            <a:ext cx="286431" cy="9454"/>
          </a:xfrm>
          <a:prstGeom prst="bentConnector3">
            <a:avLst>
              <a:gd name="adj1" fmla="val 98773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2049510" y="1165640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266" name="Elbow Connector 265"/>
          <p:cNvCxnSpPr/>
          <p:nvPr/>
        </p:nvCxnSpPr>
        <p:spPr bwMode="auto">
          <a:xfrm rot="10800000">
            <a:off x="4381062" y="2467302"/>
            <a:ext cx="577487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8" name="Elbow Connector 267"/>
          <p:cNvCxnSpPr/>
          <p:nvPr/>
        </p:nvCxnSpPr>
        <p:spPr bwMode="auto">
          <a:xfrm rot="10800000">
            <a:off x="4381062" y="2846095"/>
            <a:ext cx="577487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9" name="Elbow Connector 268"/>
          <p:cNvCxnSpPr/>
          <p:nvPr/>
        </p:nvCxnSpPr>
        <p:spPr bwMode="auto">
          <a:xfrm rot="10800000">
            <a:off x="4384944" y="3028652"/>
            <a:ext cx="577487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3" name="Elbow Connector 272"/>
          <p:cNvCxnSpPr/>
          <p:nvPr/>
        </p:nvCxnSpPr>
        <p:spPr bwMode="auto">
          <a:xfrm flipV="1">
            <a:off x="3481928" y="3877546"/>
            <a:ext cx="190303" cy="66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4" name="Elbow Connector 273"/>
          <p:cNvCxnSpPr/>
          <p:nvPr/>
        </p:nvCxnSpPr>
        <p:spPr bwMode="auto">
          <a:xfrm rot="10800000" flipV="1">
            <a:off x="4390619" y="2261855"/>
            <a:ext cx="470741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 bwMode="auto">
          <a:xfrm>
            <a:off x="3474316" y="1683271"/>
            <a:ext cx="17620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1" name="Straight Connector 280"/>
          <p:cNvCxnSpPr/>
          <p:nvPr/>
        </p:nvCxnSpPr>
        <p:spPr bwMode="auto">
          <a:xfrm>
            <a:off x="4595200" y="3513361"/>
            <a:ext cx="266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4" name="Group 283"/>
          <p:cNvGrpSpPr/>
          <p:nvPr/>
        </p:nvGrpSpPr>
        <p:grpSpPr>
          <a:xfrm>
            <a:off x="6226792" y="4695210"/>
            <a:ext cx="1106841" cy="466427"/>
            <a:chOff x="507046" y="3634424"/>
            <a:chExt cx="1257639" cy="549865"/>
          </a:xfrm>
        </p:grpSpPr>
        <p:sp>
          <p:nvSpPr>
            <p:cNvPr id="285" name="Snip Same Side Corner Rectangle 2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6" name="TextBox 2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CD44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P16070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7" name="Group 286"/>
          <p:cNvGrpSpPr/>
          <p:nvPr/>
        </p:nvGrpSpPr>
        <p:grpSpPr>
          <a:xfrm>
            <a:off x="4855072" y="4695211"/>
            <a:ext cx="1106841" cy="466424"/>
            <a:chOff x="507046" y="2817700"/>
            <a:chExt cx="1257639" cy="549861"/>
          </a:xfrm>
        </p:grpSpPr>
        <p:sp>
          <p:nvSpPr>
            <p:cNvPr id="288" name="Snip Same Side Corner Rectangle 28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9" name="TextBox 288"/>
            <p:cNvSpPr txBox="1"/>
            <p:nvPr/>
          </p:nvSpPr>
          <p:spPr>
            <a:xfrm>
              <a:off x="507046" y="282300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TGFb1I1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O43294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90" name="Group 289"/>
          <p:cNvGrpSpPr/>
          <p:nvPr/>
        </p:nvGrpSpPr>
        <p:grpSpPr>
          <a:xfrm>
            <a:off x="4837102" y="4110394"/>
            <a:ext cx="1106841" cy="466424"/>
            <a:chOff x="507046" y="2817700"/>
            <a:chExt cx="1257639" cy="549861"/>
          </a:xfrm>
        </p:grpSpPr>
        <p:sp>
          <p:nvSpPr>
            <p:cNvPr id="291" name="Snip Same Side Corner Rectangle 290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507046" y="282300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CTNNB1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P35222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cxnSp>
        <p:nvCxnSpPr>
          <p:cNvPr id="293" name="Elbow Connector 292"/>
          <p:cNvCxnSpPr/>
          <p:nvPr/>
        </p:nvCxnSpPr>
        <p:spPr bwMode="auto">
          <a:xfrm flipV="1">
            <a:off x="5868338" y="4347662"/>
            <a:ext cx="461200" cy="502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4" name="Elbow Connector 293"/>
          <p:cNvCxnSpPr/>
          <p:nvPr/>
        </p:nvCxnSpPr>
        <p:spPr bwMode="auto">
          <a:xfrm flipV="1">
            <a:off x="5883983" y="4881469"/>
            <a:ext cx="461200" cy="502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1125</TotalTime>
  <Words>112</Words>
  <Application>Microsoft Macintosh PowerPoint</Application>
  <PresentationFormat>On-screen Show (4:3)</PresentationFormat>
  <Paragraphs>85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104</cp:revision>
  <dcterms:created xsi:type="dcterms:W3CDTF">2014-02-16T01:31:59Z</dcterms:created>
  <dcterms:modified xsi:type="dcterms:W3CDTF">2016-04-21T21:02:46Z</dcterms:modified>
</cp:coreProperties>
</file>