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676" autoAdjust="0"/>
    <p:restoredTop sz="94756" autoAdjust="0"/>
  </p:normalViewPr>
  <p:slideViewPr>
    <p:cSldViewPr snapToGrid="0" snapToObjects="1">
      <p:cViewPr varScale="1">
        <p:scale>
          <a:sx n="164" d="100"/>
          <a:sy n="164" d="100"/>
        </p:scale>
        <p:origin x="-8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16-01-11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89266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3540353" y="3821490"/>
            <a:ext cx="1015712" cy="459563"/>
            <a:chOff x="537046" y="346083"/>
            <a:chExt cx="1154094" cy="54177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TIE1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P35590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885448" y="4352645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914175" y="3198718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707164" y="3598628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+Y1117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 rot="16200000" flipV="1">
            <a:off x="4301593" y="3531696"/>
            <a:ext cx="382750" cy="377773"/>
          </a:xfrm>
          <a:prstGeom prst="bentConnector3">
            <a:avLst>
              <a:gd name="adj1" fmla="val 101524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 bwMode="auto">
          <a:xfrm>
            <a:off x="3024346" y="4029250"/>
            <a:ext cx="570325" cy="15776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121668" y="147554"/>
            <a:ext cx="4852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>
                <a:solidFill>
                  <a:srgbClr val="FFBB07"/>
                </a:solidFill>
                <a:latin typeface="Arial Narrow" charset="0"/>
              </a:rPr>
              <a:t>Tyrosine-protein Kinase Receptor Tie-1</a:t>
            </a:r>
            <a:endParaRPr lang="en-US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228494" y="132319"/>
            <a:ext cx="394732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P35590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60680" y="6477037"/>
            <a:ext cx="33814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706153" y="3380754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+Y1007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25" name="Elbow Connector 124"/>
          <p:cNvCxnSpPr/>
          <p:nvPr/>
        </p:nvCxnSpPr>
        <p:spPr bwMode="auto">
          <a:xfrm rot="10800000" flipV="1">
            <a:off x="4333888" y="3697881"/>
            <a:ext cx="363022" cy="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6" name="Elbow Connector 125"/>
          <p:cNvCxnSpPr>
            <a:stCxn id="14" idx="3"/>
          </p:cNvCxnSpPr>
          <p:nvPr/>
        </p:nvCxnSpPr>
        <p:spPr bwMode="auto">
          <a:xfrm flipV="1">
            <a:off x="2992289" y="4141847"/>
            <a:ext cx="489384" cy="44405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accent6"/>
            </a:solidFill>
            <a:headEnd type="none" w="med" len="med"/>
            <a:tailEnd type="diamon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1931012" y="3782782"/>
            <a:ext cx="1015712" cy="459563"/>
            <a:chOff x="537046" y="346083"/>
            <a:chExt cx="1154094" cy="541772"/>
          </a:xfrm>
        </p:grpSpPr>
        <p:sp>
          <p:nvSpPr>
            <p:cNvPr id="131" name="Rounded Rectangle 130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TEK/TIE2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Q02763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7" name="Straight Connector 46"/>
          <p:cNvCxnSpPr/>
          <p:nvPr/>
        </p:nvCxnSpPr>
        <p:spPr bwMode="auto">
          <a:xfrm>
            <a:off x="4525089" y="3911958"/>
            <a:ext cx="1723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1" name="Group 140"/>
          <p:cNvGrpSpPr/>
          <p:nvPr/>
        </p:nvGrpSpPr>
        <p:grpSpPr>
          <a:xfrm>
            <a:off x="1885448" y="1403337"/>
            <a:ext cx="1106841" cy="466427"/>
            <a:chOff x="507046" y="3634424"/>
            <a:chExt cx="1257639" cy="549865"/>
          </a:xfrm>
        </p:grpSpPr>
        <p:sp>
          <p:nvSpPr>
            <p:cNvPr id="142" name="Snip Same Side Corner Rectangle 1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Q15389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1885448" y="2001160"/>
            <a:ext cx="1106841" cy="466427"/>
            <a:chOff x="507046" y="3634424"/>
            <a:chExt cx="1257639" cy="549865"/>
          </a:xfrm>
        </p:grpSpPr>
        <p:sp>
          <p:nvSpPr>
            <p:cNvPr id="146" name="Snip Same Side Corner Rectangle 1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ANGPT2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O15123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1885448" y="2596200"/>
            <a:ext cx="1106841" cy="466427"/>
            <a:chOff x="507046" y="3634424"/>
            <a:chExt cx="1257639" cy="549865"/>
          </a:xfrm>
        </p:grpSpPr>
        <p:sp>
          <p:nvSpPr>
            <p:cNvPr id="149" name="Snip Same Side Corner Rectangle 1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ANGPT4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Q9Y264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85448" y="3203624"/>
            <a:ext cx="1106841" cy="466427"/>
            <a:chOff x="507046" y="3634424"/>
            <a:chExt cx="1257639" cy="549865"/>
          </a:xfrm>
        </p:grpSpPr>
        <p:sp>
          <p:nvSpPr>
            <p:cNvPr id="152" name="Snip Same Side Corner Rectangle 1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ANGPTL1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O95841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4" name="Elbow Connector 153"/>
          <p:cNvCxnSpPr/>
          <p:nvPr/>
        </p:nvCxnSpPr>
        <p:spPr bwMode="auto">
          <a:xfrm rot="16200000" flipV="1">
            <a:off x="2263561" y="2617616"/>
            <a:ext cx="2330478" cy="342388"/>
          </a:xfrm>
          <a:prstGeom prst="bentConnector3">
            <a:avLst>
              <a:gd name="adj1" fmla="val 242"/>
            </a:avLst>
          </a:prstGeom>
          <a:ln w="28575" cmpd="sng">
            <a:solidFill>
              <a:srgbClr val="00C100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 bwMode="auto">
          <a:xfrm>
            <a:off x="2993354" y="1621062"/>
            <a:ext cx="25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6" name="Straight Connector 155"/>
          <p:cNvCxnSpPr/>
          <p:nvPr/>
        </p:nvCxnSpPr>
        <p:spPr bwMode="auto">
          <a:xfrm>
            <a:off x="3004892" y="2241532"/>
            <a:ext cx="25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7" name="Straight Connector 156"/>
          <p:cNvCxnSpPr/>
          <p:nvPr/>
        </p:nvCxnSpPr>
        <p:spPr bwMode="auto">
          <a:xfrm>
            <a:off x="3001242" y="2816077"/>
            <a:ext cx="25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8" name="Straight Connector 157"/>
          <p:cNvCxnSpPr/>
          <p:nvPr/>
        </p:nvCxnSpPr>
        <p:spPr bwMode="auto">
          <a:xfrm>
            <a:off x="3003772" y="3385319"/>
            <a:ext cx="25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9" name="TextBox 158"/>
          <p:cNvSpPr txBox="1"/>
          <p:nvPr/>
        </p:nvSpPr>
        <p:spPr>
          <a:xfrm>
            <a:off x="2008321" y="1080341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60" name="Elbow Connector 159"/>
          <p:cNvCxnSpPr/>
          <p:nvPr/>
        </p:nvCxnSpPr>
        <p:spPr bwMode="auto">
          <a:xfrm rot="5400000" flipH="1" flipV="1">
            <a:off x="4141133" y="2000050"/>
            <a:ext cx="2408192" cy="1650216"/>
          </a:xfrm>
          <a:prstGeom prst="bentConnector3">
            <a:avLst>
              <a:gd name="adj1" fmla="val -163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 bwMode="auto">
          <a:xfrm>
            <a:off x="5934158" y="1636550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2" name="Group 161"/>
          <p:cNvGrpSpPr/>
          <p:nvPr/>
        </p:nvGrpSpPr>
        <p:grpSpPr>
          <a:xfrm>
            <a:off x="6409064" y="3201748"/>
            <a:ext cx="1106841" cy="466427"/>
            <a:chOff x="507046" y="3634424"/>
            <a:chExt cx="1257639" cy="549865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PSG5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Q15238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409064" y="4805690"/>
            <a:ext cx="1106841" cy="466427"/>
            <a:chOff x="507046" y="3634424"/>
            <a:chExt cx="1257639" cy="549865"/>
          </a:xfrm>
        </p:grpSpPr>
        <p:sp>
          <p:nvSpPr>
            <p:cNvPr id="166" name="Snip Same Side Corner Rectangle 1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SUMO1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P63165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409064" y="2621583"/>
            <a:ext cx="1106841" cy="466427"/>
            <a:chOff x="507046" y="3634424"/>
            <a:chExt cx="1257639" cy="549865"/>
          </a:xfrm>
        </p:grpSpPr>
        <p:sp>
          <p:nvSpPr>
            <p:cNvPr id="169" name="Snip Same Side Corner Rectangle 16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MDFI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Q99750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416808" y="2017004"/>
            <a:ext cx="1106841" cy="466427"/>
            <a:chOff x="507046" y="3634424"/>
            <a:chExt cx="1257639" cy="549865"/>
          </a:xfrm>
        </p:grpSpPr>
        <p:sp>
          <p:nvSpPr>
            <p:cNvPr id="172" name="Snip Same Side Corner Rectangle 1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CBFB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Q13951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6409064" y="4173899"/>
            <a:ext cx="1106841" cy="466427"/>
            <a:chOff x="507046" y="3634424"/>
            <a:chExt cx="1257639" cy="549865"/>
          </a:xfrm>
        </p:grpSpPr>
        <p:sp>
          <p:nvSpPr>
            <p:cNvPr id="175" name="Snip Same Side Corner Rectangle 17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O15524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4887778" y="4173899"/>
            <a:ext cx="1106841" cy="466427"/>
            <a:chOff x="507046" y="3634424"/>
            <a:chExt cx="1257639" cy="549865"/>
          </a:xfrm>
        </p:grpSpPr>
        <p:sp>
          <p:nvSpPr>
            <p:cNvPr id="178" name="Snip Same Side Corner Rectangle 17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Grb7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4887778" y="4805690"/>
            <a:ext cx="1106841" cy="466427"/>
            <a:chOff x="507046" y="3634424"/>
            <a:chExt cx="1257639" cy="549865"/>
          </a:xfrm>
        </p:grpSpPr>
        <p:sp>
          <p:nvSpPr>
            <p:cNvPr id="181" name="Snip Same Side Corner Rectangle 1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Grb14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Q14449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4887778" y="2621688"/>
            <a:ext cx="1106841" cy="464212"/>
            <a:chOff x="3740102" y="2066168"/>
            <a:chExt cx="1257639" cy="547253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887778" y="1404444"/>
            <a:ext cx="1106841" cy="464212"/>
            <a:chOff x="3740102" y="2066168"/>
            <a:chExt cx="1257639" cy="547253"/>
          </a:xfrm>
        </p:grpSpPr>
        <p:sp>
          <p:nvSpPr>
            <p:cNvPr id="187" name="Rounded Rectangle 18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CD45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P08575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4887778" y="2016597"/>
            <a:ext cx="1106841" cy="464212"/>
            <a:chOff x="3740102" y="2066168"/>
            <a:chExt cx="1257639" cy="547253"/>
          </a:xfrm>
        </p:grpSpPr>
        <p:sp>
          <p:nvSpPr>
            <p:cNvPr id="190" name="Rounded Rectangle 18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PTPRG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P23470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6409064" y="1399614"/>
            <a:ext cx="1106841" cy="473873"/>
            <a:chOff x="672022" y="2702334"/>
            <a:chExt cx="1106841" cy="473873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672022" y="2702334"/>
              <a:ext cx="1106841" cy="46192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Myc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P01106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195" name="Straight Connector 194"/>
          <p:cNvCxnSpPr/>
          <p:nvPr/>
        </p:nvCxnSpPr>
        <p:spPr bwMode="auto">
          <a:xfrm>
            <a:off x="5934158" y="2218300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6" name="Straight Connector 195"/>
          <p:cNvCxnSpPr/>
          <p:nvPr/>
        </p:nvCxnSpPr>
        <p:spPr bwMode="auto">
          <a:xfrm>
            <a:off x="5934158" y="2816077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7" name="Straight Connector 196"/>
          <p:cNvCxnSpPr/>
          <p:nvPr/>
        </p:nvCxnSpPr>
        <p:spPr bwMode="auto">
          <a:xfrm>
            <a:off x="6170335" y="3385319"/>
            <a:ext cx="27983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8" name="Straight Connector 197"/>
          <p:cNvCxnSpPr/>
          <p:nvPr/>
        </p:nvCxnSpPr>
        <p:spPr bwMode="auto">
          <a:xfrm>
            <a:off x="5934158" y="4354936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9" name="Straight Connector 198"/>
          <p:cNvCxnSpPr/>
          <p:nvPr/>
        </p:nvCxnSpPr>
        <p:spPr bwMode="auto">
          <a:xfrm>
            <a:off x="5934158" y="4972577"/>
            <a:ext cx="51601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0" name="Straight Connector 199"/>
          <p:cNvCxnSpPr/>
          <p:nvPr/>
        </p:nvCxnSpPr>
        <p:spPr bwMode="auto">
          <a:xfrm>
            <a:off x="6170335" y="4060514"/>
            <a:ext cx="0" cy="8695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2" name="Straight Connector 201"/>
          <p:cNvCxnSpPr/>
          <p:nvPr/>
        </p:nvCxnSpPr>
        <p:spPr bwMode="auto">
          <a:xfrm>
            <a:off x="4757409" y="3371866"/>
            <a:ext cx="23493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" name="Straight Connector 207"/>
          <p:cNvCxnSpPr/>
          <p:nvPr/>
        </p:nvCxnSpPr>
        <p:spPr bwMode="auto">
          <a:xfrm>
            <a:off x="4772897" y="3372809"/>
            <a:ext cx="0" cy="6564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55020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18872</TotalTime>
  <Words>65</Words>
  <Application>Microsoft Macintosh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286</cp:revision>
  <dcterms:created xsi:type="dcterms:W3CDTF">2014-02-16T01:31:59Z</dcterms:created>
  <dcterms:modified xsi:type="dcterms:W3CDTF">2016-01-12T01:37:55Z</dcterms:modified>
</cp:coreProperties>
</file>