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777"/>
    <a:srgbClr val="8EB8D8"/>
    <a:srgbClr val="90B1D0"/>
    <a:srgbClr val="00C100"/>
    <a:srgbClr val="B1783F"/>
    <a:srgbClr val="969600"/>
    <a:srgbClr val="AB743D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140" d="100"/>
          <a:sy n="140" d="100"/>
        </p:scale>
        <p:origin x="-2272" y="-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Nuclear Receptor  ROR-alpha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P35398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009402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 Colin Hammond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cxnSp>
        <p:nvCxnSpPr>
          <p:cNvPr id="127" name="Elbow Connector 2"/>
          <p:cNvCxnSpPr/>
          <p:nvPr/>
        </p:nvCxnSpPr>
        <p:spPr bwMode="auto">
          <a:xfrm>
            <a:off x="2045149" y="4376652"/>
            <a:ext cx="0" cy="82296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9" name="Straight Arrow Connector 128"/>
          <p:cNvCxnSpPr/>
          <p:nvPr/>
        </p:nvCxnSpPr>
        <p:spPr bwMode="auto">
          <a:xfrm>
            <a:off x="2041207" y="4392521"/>
            <a:ext cx="45720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40" name="Group 139"/>
          <p:cNvGrpSpPr/>
          <p:nvPr/>
        </p:nvGrpSpPr>
        <p:grpSpPr>
          <a:xfrm>
            <a:off x="1237623" y="2556507"/>
            <a:ext cx="1340126" cy="453586"/>
            <a:chOff x="371271" y="1139280"/>
            <a:chExt cx="1522707" cy="534726"/>
          </a:xfrm>
        </p:grpSpPr>
        <p:sp>
          <p:nvSpPr>
            <p:cNvPr id="141" name="Rounded Rectangle 140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371271" y="1139280"/>
              <a:ext cx="1522707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ERK2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P36896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00" name="Elbow Connector 199"/>
          <p:cNvCxnSpPr/>
          <p:nvPr/>
        </p:nvCxnSpPr>
        <p:spPr bwMode="auto">
          <a:xfrm flipV="1">
            <a:off x="3460525" y="3388348"/>
            <a:ext cx="914400" cy="960120"/>
          </a:xfrm>
          <a:prstGeom prst="bentConnector3">
            <a:avLst>
              <a:gd name="adj1" fmla="val 33560"/>
            </a:avLst>
          </a:prstGeom>
          <a:ln w="28575" cmpd="sng">
            <a:solidFill>
              <a:srgbClr val="FF00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8" name="Group 97"/>
          <p:cNvGrpSpPr/>
          <p:nvPr/>
        </p:nvGrpSpPr>
        <p:grpSpPr>
          <a:xfrm>
            <a:off x="2631142" y="3760546"/>
            <a:ext cx="715674" cy="246221"/>
            <a:chOff x="7630676" y="5329407"/>
            <a:chExt cx="862158" cy="350482"/>
          </a:xfrm>
        </p:grpSpPr>
        <p:sp>
          <p:nvSpPr>
            <p:cNvPr id="99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0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-T216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sp>
        <p:nvSpPr>
          <p:cNvPr id="195" name="AutoShape 159"/>
          <p:cNvSpPr>
            <a:spLocks noChangeArrowheads="1"/>
          </p:cNvSpPr>
          <p:nvPr/>
        </p:nvSpPr>
        <p:spPr bwMode="auto">
          <a:xfrm>
            <a:off x="2736750" y="3567468"/>
            <a:ext cx="504458" cy="201316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tx1"/>
              </a:gs>
              <a:gs pos="50000">
                <a:srgbClr val="FF0000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950"/>
          </a:p>
        </p:txBody>
      </p:sp>
      <p:sp>
        <p:nvSpPr>
          <p:cNvPr id="197" name="Text Box 160"/>
          <p:cNvSpPr txBox="1">
            <a:spLocks noChangeArrowheads="1"/>
          </p:cNvSpPr>
          <p:nvPr/>
        </p:nvSpPr>
        <p:spPr bwMode="auto">
          <a:xfrm>
            <a:off x="2631142" y="3557981"/>
            <a:ext cx="71567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950" dirty="0" smtClean="0">
                <a:solidFill>
                  <a:srgbClr val="FFFFFF"/>
                </a:solidFill>
                <a:latin typeface="Arial" charset="0"/>
              </a:rPr>
              <a:t>-T183</a:t>
            </a:r>
            <a:endParaRPr lang="en-US" sz="950" dirty="0">
              <a:solidFill>
                <a:srgbClr val="FFFFFF"/>
              </a:solidFill>
            </a:endParaRPr>
          </a:p>
        </p:txBody>
      </p:sp>
      <p:grpSp>
        <p:nvGrpSpPr>
          <p:cNvPr id="214" name="Group 213"/>
          <p:cNvGrpSpPr/>
          <p:nvPr/>
        </p:nvGrpSpPr>
        <p:grpSpPr>
          <a:xfrm>
            <a:off x="2631142" y="3355415"/>
            <a:ext cx="715674" cy="246221"/>
            <a:chOff x="7592082" y="6020193"/>
            <a:chExt cx="862158" cy="350482"/>
          </a:xfrm>
        </p:grpSpPr>
        <p:sp>
          <p:nvSpPr>
            <p:cNvPr id="21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16" name="Text Box 160"/>
            <p:cNvSpPr txBox="1">
              <a:spLocks noChangeArrowheads="1"/>
            </p:cNvSpPr>
            <p:nvPr/>
          </p:nvSpPr>
          <p:spPr bwMode="auto">
            <a:xfrm>
              <a:off x="7592082" y="6020193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17" name="Group 216"/>
          <p:cNvGrpSpPr/>
          <p:nvPr/>
        </p:nvGrpSpPr>
        <p:grpSpPr>
          <a:xfrm>
            <a:off x="2435559" y="4182144"/>
            <a:ext cx="1106841" cy="460785"/>
            <a:chOff x="507046" y="2817700"/>
            <a:chExt cx="1257639" cy="543214"/>
          </a:xfrm>
        </p:grpSpPr>
        <p:sp>
          <p:nvSpPr>
            <p:cNvPr id="218" name="Snip Same Side Corner Rectangle 217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9" name="TextBox 218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RORA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P35398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cxnSp>
        <p:nvCxnSpPr>
          <p:cNvPr id="220" name="Elbow Connector 219"/>
          <p:cNvCxnSpPr/>
          <p:nvPr/>
        </p:nvCxnSpPr>
        <p:spPr bwMode="auto">
          <a:xfrm>
            <a:off x="2375873" y="2189679"/>
            <a:ext cx="365760" cy="1280160"/>
          </a:xfrm>
          <a:prstGeom prst="bentConnector3">
            <a:avLst>
              <a:gd name="adj1" fmla="val 66234"/>
            </a:avLst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10" name="Group 209"/>
          <p:cNvGrpSpPr/>
          <p:nvPr/>
        </p:nvGrpSpPr>
        <p:grpSpPr>
          <a:xfrm>
            <a:off x="813962" y="3531948"/>
            <a:ext cx="1106841" cy="460785"/>
            <a:chOff x="507046" y="3634424"/>
            <a:chExt cx="1257639" cy="543214"/>
          </a:xfrm>
        </p:grpSpPr>
        <p:sp>
          <p:nvSpPr>
            <p:cNvPr id="222" name="Snip Same Side Corner Rectangle 22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NR0B1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P51843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26" name="Elbow Connector 225"/>
          <p:cNvCxnSpPr/>
          <p:nvPr/>
        </p:nvCxnSpPr>
        <p:spPr bwMode="auto">
          <a:xfrm rot="10800000" flipH="1" flipV="1">
            <a:off x="1860186" y="3702465"/>
            <a:ext cx="640080" cy="548640"/>
          </a:xfrm>
          <a:prstGeom prst="bentConnector3">
            <a:avLst>
              <a:gd name="adj1" fmla="val 44517"/>
            </a:avLst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6" name="Straight Arrow Connector 235"/>
          <p:cNvCxnSpPr/>
          <p:nvPr/>
        </p:nvCxnSpPr>
        <p:spPr bwMode="auto">
          <a:xfrm>
            <a:off x="1856807" y="4639988"/>
            <a:ext cx="1645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40" name="Straight Arrow Connector 239"/>
          <p:cNvCxnSpPr/>
          <p:nvPr/>
        </p:nvCxnSpPr>
        <p:spPr bwMode="auto">
          <a:xfrm>
            <a:off x="1849553" y="5184266"/>
            <a:ext cx="18288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78" name="Group 277"/>
          <p:cNvGrpSpPr/>
          <p:nvPr/>
        </p:nvGrpSpPr>
        <p:grpSpPr>
          <a:xfrm>
            <a:off x="4294358" y="2429829"/>
            <a:ext cx="1106841" cy="460785"/>
            <a:chOff x="507046" y="2817700"/>
            <a:chExt cx="1257639" cy="543214"/>
          </a:xfrm>
        </p:grpSpPr>
        <p:sp>
          <p:nvSpPr>
            <p:cNvPr id="279" name="Snip Same Side Corner Rectangle 278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83" name="TextBox 282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CTNNB1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P35222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287" name="Group 286"/>
          <p:cNvGrpSpPr/>
          <p:nvPr/>
        </p:nvGrpSpPr>
        <p:grpSpPr>
          <a:xfrm>
            <a:off x="5707015" y="3833590"/>
            <a:ext cx="1106841" cy="460785"/>
            <a:chOff x="507046" y="2817700"/>
            <a:chExt cx="1257639" cy="543214"/>
          </a:xfrm>
        </p:grpSpPr>
        <p:sp>
          <p:nvSpPr>
            <p:cNvPr id="289" name="Snip Same Side Corner Rectangle 288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98" name="TextBox 297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MED1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Q15648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299" name="Group 298"/>
          <p:cNvGrpSpPr/>
          <p:nvPr/>
        </p:nvGrpSpPr>
        <p:grpSpPr>
          <a:xfrm>
            <a:off x="5707015" y="3267544"/>
            <a:ext cx="1106841" cy="460785"/>
            <a:chOff x="507046" y="2817700"/>
            <a:chExt cx="1257639" cy="543214"/>
          </a:xfrm>
        </p:grpSpPr>
        <p:sp>
          <p:nvSpPr>
            <p:cNvPr id="300" name="Snip Same Side Corner Rectangle 299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01" name="TextBox 300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EP300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Q09472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302" name="Group 301"/>
          <p:cNvGrpSpPr/>
          <p:nvPr/>
        </p:nvGrpSpPr>
        <p:grpSpPr>
          <a:xfrm>
            <a:off x="4310803" y="3759732"/>
            <a:ext cx="1106841" cy="460785"/>
            <a:chOff x="507046" y="2817700"/>
            <a:chExt cx="1257639" cy="543214"/>
          </a:xfrm>
        </p:grpSpPr>
        <p:sp>
          <p:nvSpPr>
            <p:cNvPr id="303" name="Snip Same Side Corner Rectangle 302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04" name="TextBox 303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NCOR1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O75376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305" name="Group 304"/>
          <p:cNvGrpSpPr/>
          <p:nvPr/>
        </p:nvGrpSpPr>
        <p:grpSpPr>
          <a:xfrm>
            <a:off x="5707015" y="2163817"/>
            <a:ext cx="1106841" cy="460785"/>
            <a:chOff x="507046" y="2817700"/>
            <a:chExt cx="1257639" cy="543214"/>
          </a:xfrm>
        </p:grpSpPr>
        <p:sp>
          <p:nvSpPr>
            <p:cNvPr id="306" name="Snip Same Side Corner Rectangle 305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07" name="TextBox 306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NCOA1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Q15788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308" name="Group 307"/>
          <p:cNvGrpSpPr/>
          <p:nvPr/>
        </p:nvGrpSpPr>
        <p:grpSpPr>
          <a:xfrm>
            <a:off x="5707015" y="2720681"/>
            <a:ext cx="1106841" cy="460785"/>
            <a:chOff x="507046" y="2817700"/>
            <a:chExt cx="1257639" cy="543214"/>
          </a:xfrm>
        </p:grpSpPr>
        <p:sp>
          <p:nvSpPr>
            <p:cNvPr id="309" name="Snip Same Side Corner Rectangle 308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0" name="TextBox 309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NCOA2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Q15596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311" name="Group 310"/>
          <p:cNvGrpSpPr/>
          <p:nvPr/>
        </p:nvGrpSpPr>
        <p:grpSpPr>
          <a:xfrm>
            <a:off x="5707015" y="1581191"/>
            <a:ext cx="1106841" cy="460784"/>
            <a:chOff x="507046" y="2817701"/>
            <a:chExt cx="1257639" cy="543213"/>
          </a:xfrm>
        </p:grpSpPr>
        <p:sp>
          <p:nvSpPr>
            <p:cNvPr id="312" name="Snip Same Side Corner Rectangle 311"/>
            <p:cNvSpPr/>
            <p:nvPr/>
          </p:nvSpPr>
          <p:spPr bwMode="auto">
            <a:xfrm>
              <a:off x="595865" y="2817701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3" name="TextBox 312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HIF1A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Q16665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314" name="Group 313"/>
          <p:cNvGrpSpPr/>
          <p:nvPr/>
        </p:nvGrpSpPr>
        <p:grpSpPr>
          <a:xfrm>
            <a:off x="4315759" y="3194180"/>
            <a:ext cx="1106841" cy="460785"/>
            <a:chOff x="507046" y="2817700"/>
            <a:chExt cx="1257639" cy="543214"/>
          </a:xfrm>
        </p:grpSpPr>
        <p:sp>
          <p:nvSpPr>
            <p:cNvPr id="315" name="Snip Same Side Corner Rectangle 314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6" name="TextBox 315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CEBPB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P17676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320" name="Group 319"/>
          <p:cNvGrpSpPr/>
          <p:nvPr/>
        </p:nvGrpSpPr>
        <p:grpSpPr>
          <a:xfrm>
            <a:off x="7248610" y="2259896"/>
            <a:ext cx="1106841" cy="460785"/>
            <a:chOff x="507046" y="2817700"/>
            <a:chExt cx="1257639" cy="543214"/>
          </a:xfrm>
        </p:grpSpPr>
        <p:sp>
          <p:nvSpPr>
            <p:cNvPr id="321" name="Snip Same Side Corner Rectangle 320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FOXP3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Q9BZS1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323" name="Group 322"/>
          <p:cNvGrpSpPr/>
          <p:nvPr/>
        </p:nvGrpSpPr>
        <p:grpSpPr>
          <a:xfrm>
            <a:off x="824595" y="5013248"/>
            <a:ext cx="1106841" cy="460785"/>
            <a:chOff x="507046" y="3634424"/>
            <a:chExt cx="1257639" cy="543214"/>
          </a:xfrm>
        </p:grpSpPr>
        <p:sp>
          <p:nvSpPr>
            <p:cNvPr id="324" name="Snip Same Side Corner Rectangle 32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25" name="TextBox 324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SENP2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Q9HC62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327" name="Elbow Connector 326"/>
          <p:cNvCxnSpPr/>
          <p:nvPr/>
        </p:nvCxnSpPr>
        <p:spPr bwMode="auto">
          <a:xfrm>
            <a:off x="3775198" y="3962421"/>
            <a:ext cx="594360" cy="0"/>
          </a:xfrm>
          <a:prstGeom prst="straightConnector1">
            <a:avLst/>
          </a:prstGeom>
          <a:ln w="28575" cmpd="sng">
            <a:solidFill>
              <a:srgbClr val="FF00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9" name="Elbow Connector 326"/>
          <p:cNvCxnSpPr/>
          <p:nvPr/>
        </p:nvCxnSpPr>
        <p:spPr bwMode="auto">
          <a:xfrm>
            <a:off x="3439522" y="4440829"/>
            <a:ext cx="201168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0" name="Elbow Connector 326"/>
          <p:cNvCxnSpPr/>
          <p:nvPr/>
        </p:nvCxnSpPr>
        <p:spPr bwMode="auto">
          <a:xfrm rot="16200000">
            <a:off x="4139562" y="3113714"/>
            <a:ext cx="265176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1" name="Elbow Connector 326"/>
          <p:cNvCxnSpPr/>
          <p:nvPr/>
        </p:nvCxnSpPr>
        <p:spPr bwMode="auto">
          <a:xfrm>
            <a:off x="5446350" y="1770765"/>
            <a:ext cx="32004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2" name="Elbow Connector 326"/>
          <p:cNvCxnSpPr/>
          <p:nvPr/>
        </p:nvCxnSpPr>
        <p:spPr bwMode="auto">
          <a:xfrm>
            <a:off x="5446350" y="2358585"/>
            <a:ext cx="32004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3" name="Elbow Connector 326"/>
          <p:cNvCxnSpPr/>
          <p:nvPr/>
        </p:nvCxnSpPr>
        <p:spPr bwMode="auto">
          <a:xfrm>
            <a:off x="5446350" y="2924631"/>
            <a:ext cx="32004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4" name="Elbow Connector 326"/>
          <p:cNvCxnSpPr/>
          <p:nvPr/>
        </p:nvCxnSpPr>
        <p:spPr bwMode="auto">
          <a:xfrm>
            <a:off x="5446350" y="3497937"/>
            <a:ext cx="32004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5" name="Elbow Connector 326"/>
          <p:cNvCxnSpPr/>
          <p:nvPr/>
        </p:nvCxnSpPr>
        <p:spPr bwMode="auto">
          <a:xfrm>
            <a:off x="5446350" y="4063983"/>
            <a:ext cx="32004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6" name="Elbow Connector 326"/>
          <p:cNvCxnSpPr/>
          <p:nvPr/>
        </p:nvCxnSpPr>
        <p:spPr bwMode="auto">
          <a:xfrm rot="16200000">
            <a:off x="5648264" y="3208432"/>
            <a:ext cx="2670048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9" name="Elbow Connector 326"/>
          <p:cNvCxnSpPr/>
          <p:nvPr/>
        </p:nvCxnSpPr>
        <p:spPr bwMode="auto">
          <a:xfrm>
            <a:off x="6987946" y="2447933"/>
            <a:ext cx="32004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0" name="Elbow Connector 326"/>
          <p:cNvCxnSpPr/>
          <p:nvPr/>
        </p:nvCxnSpPr>
        <p:spPr bwMode="auto">
          <a:xfrm>
            <a:off x="6987946" y="3021239"/>
            <a:ext cx="32004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1" name="Elbow Connector 326"/>
          <p:cNvCxnSpPr/>
          <p:nvPr/>
        </p:nvCxnSpPr>
        <p:spPr bwMode="auto">
          <a:xfrm>
            <a:off x="6987946" y="3587285"/>
            <a:ext cx="32004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2" name="Elbow Connector 326"/>
          <p:cNvCxnSpPr/>
          <p:nvPr/>
        </p:nvCxnSpPr>
        <p:spPr bwMode="auto">
          <a:xfrm>
            <a:off x="6987946" y="4170858"/>
            <a:ext cx="32004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44" name="Group 343"/>
          <p:cNvGrpSpPr/>
          <p:nvPr/>
        </p:nvGrpSpPr>
        <p:grpSpPr>
          <a:xfrm>
            <a:off x="1225748" y="1959476"/>
            <a:ext cx="1340126" cy="453586"/>
            <a:chOff x="371271" y="1139280"/>
            <a:chExt cx="1522707" cy="534726"/>
          </a:xfrm>
        </p:grpSpPr>
        <p:sp>
          <p:nvSpPr>
            <p:cNvPr id="345" name="Rounded Rectangle 344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46" name="Rectangle 345"/>
            <p:cNvSpPr/>
            <p:nvPr/>
          </p:nvSpPr>
          <p:spPr>
            <a:xfrm>
              <a:off x="371271" y="1139280"/>
              <a:ext cx="1522707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PRKCA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P17252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824595" y="4505960"/>
            <a:ext cx="1106841" cy="460785"/>
            <a:chOff x="507046" y="3634424"/>
            <a:chExt cx="1257639" cy="543214"/>
          </a:xfrm>
        </p:grpSpPr>
        <p:sp>
          <p:nvSpPr>
            <p:cNvPr id="192" name="Snip Same Side Corner Rectangle 19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SENP1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Q9P0U3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4" name="Group 193"/>
          <p:cNvGrpSpPr/>
          <p:nvPr/>
        </p:nvGrpSpPr>
        <p:grpSpPr>
          <a:xfrm>
            <a:off x="7248610" y="3991919"/>
            <a:ext cx="1106841" cy="460785"/>
            <a:chOff x="507046" y="3634424"/>
            <a:chExt cx="1257639" cy="543214"/>
          </a:xfrm>
        </p:grpSpPr>
        <p:sp>
          <p:nvSpPr>
            <p:cNvPr id="196" name="Snip Same Side Corner Rectangle 19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9" name="TextBox 198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CRY1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Q49AN0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03" name="Group 202"/>
          <p:cNvGrpSpPr/>
          <p:nvPr/>
        </p:nvGrpSpPr>
        <p:grpSpPr>
          <a:xfrm>
            <a:off x="7248610" y="3414578"/>
            <a:ext cx="1106841" cy="460785"/>
            <a:chOff x="507046" y="3634424"/>
            <a:chExt cx="1257639" cy="543214"/>
          </a:xfrm>
        </p:grpSpPr>
        <p:sp>
          <p:nvSpPr>
            <p:cNvPr id="204" name="Snip Same Side Corner Rectangle 20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NRIP1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P48552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07" name="Group 206"/>
          <p:cNvGrpSpPr/>
          <p:nvPr/>
        </p:nvGrpSpPr>
        <p:grpSpPr>
          <a:xfrm>
            <a:off x="7248610" y="2837237"/>
            <a:ext cx="1106841" cy="460785"/>
            <a:chOff x="507046" y="3634424"/>
            <a:chExt cx="1257639" cy="543214"/>
          </a:xfrm>
        </p:grpSpPr>
        <p:sp>
          <p:nvSpPr>
            <p:cNvPr id="224" name="Snip Same Side Corner Rectangle 22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5" name="TextBox 224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SMARCD3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Q6STE5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27" name="Elbow Connector 326"/>
          <p:cNvCxnSpPr/>
          <p:nvPr/>
        </p:nvCxnSpPr>
        <p:spPr bwMode="auto">
          <a:xfrm>
            <a:off x="3413797" y="4533854"/>
            <a:ext cx="356616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5" name="Elbow Connector 294"/>
          <p:cNvCxnSpPr/>
          <p:nvPr/>
        </p:nvCxnSpPr>
        <p:spPr bwMode="auto">
          <a:xfrm>
            <a:off x="2402585" y="2765454"/>
            <a:ext cx="365760" cy="1124712"/>
          </a:xfrm>
          <a:prstGeom prst="bentConnector3">
            <a:avLst>
              <a:gd name="adj1" fmla="val 27274"/>
            </a:avLst>
          </a:prstGeom>
          <a:ln w="28575" cmpd="sng">
            <a:solidFill>
              <a:srgbClr val="FF00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97" name="Elbow Connector 296"/>
          <p:cNvCxnSpPr/>
          <p:nvPr/>
        </p:nvCxnSpPr>
        <p:spPr bwMode="auto">
          <a:xfrm flipV="1">
            <a:off x="3258622" y="2596092"/>
            <a:ext cx="1097280" cy="889897"/>
          </a:xfrm>
          <a:prstGeom prst="bentConnector3">
            <a:avLst>
              <a:gd name="adj1" fmla="val 37013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5" name="Group 94"/>
          <p:cNvGrpSpPr/>
          <p:nvPr/>
        </p:nvGrpSpPr>
        <p:grpSpPr>
          <a:xfrm>
            <a:off x="7235518" y="1718153"/>
            <a:ext cx="1106841" cy="460784"/>
            <a:chOff x="507046" y="2817701"/>
            <a:chExt cx="1257639" cy="543213"/>
          </a:xfrm>
        </p:grpSpPr>
        <p:sp>
          <p:nvSpPr>
            <p:cNvPr id="96" name="Snip Same Side Corner Rectangle 95"/>
            <p:cNvSpPr/>
            <p:nvPr/>
          </p:nvSpPr>
          <p:spPr bwMode="auto">
            <a:xfrm>
              <a:off x="595865" y="2817701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PPARGC1A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Q9UBK2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cxnSp>
        <p:nvCxnSpPr>
          <p:cNvPr id="101" name="Elbow Connector 326"/>
          <p:cNvCxnSpPr/>
          <p:nvPr/>
        </p:nvCxnSpPr>
        <p:spPr bwMode="auto">
          <a:xfrm>
            <a:off x="6985971" y="1887833"/>
            <a:ext cx="32004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2" name="Group 101"/>
          <p:cNvGrpSpPr/>
          <p:nvPr/>
        </p:nvGrpSpPr>
        <p:grpSpPr>
          <a:xfrm>
            <a:off x="2629167" y="3960446"/>
            <a:ext cx="715674" cy="246221"/>
            <a:chOff x="7630676" y="5329407"/>
            <a:chExt cx="862158" cy="350482"/>
          </a:xfrm>
        </p:grpSpPr>
        <p:sp>
          <p:nvSpPr>
            <p:cNvPr id="103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4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-S260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105" name="Elbow Connector 104"/>
          <p:cNvCxnSpPr/>
          <p:nvPr/>
        </p:nvCxnSpPr>
        <p:spPr bwMode="auto">
          <a:xfrm>
            <a:off x="2489555" y="3678715"/>
            <a:ext cx="256032" cy="0"/>
          </a:xfrm>
          <a:prstGeom prst="straightConnector1">
            <a:avLst/>
          </a:prstGeom>
          <a:ln w="28575" cmpd="sng">
            <a:solidFill>
              <a:srgbClr val="FF00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1018298" y="3192840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1757</TotalTime>
  <Words>58</Words>
  <Application>Microsoft Macintosh PowerPoint</Application>
  <PresentationFormat>On-screen Show (4:3)</PresentationFormat>
  <Paragraphs>46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156</cp:revision>
  <dcterms:created xsi:type="dcterms:W3CDTF">2014-02-16T01:31:59Z</dcterms:created>
  <dcterms:modified xsi:type="dcterms:W3CDTF">2016-03-23T03:16:07Z</dcterms:modified>
</cp:coreProperties>
</file>