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DCB"/>
    <a:srgbClr val="B1783F"/>
    <a:srgbClr val="969600"/>
    <a:srgbClr val="AB743D"/>
    <a:srgbClr val="00C100"/>
    <a:srgbClr val="8EB8D8"/>
    <a:srgbClr val="FFF777"/>
    <a:srgbClr val="90B1D0"/>
    <a:srgbClr val="00AD00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227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Elbow Connector 87"/>
          <p:cNvCxnSpPr/>
          <p:nvPr/>
        </p:nvCxnSpPr>
        <p:spPr bwMode="auto">
          <a:xfrm rot="5400000">
            <a:off x="3949760" y="2244964"/>
            <a:ext cx="993764" cy="172168"/>
          </a:xfrm>
          <a:prstGeom prst="bentConnector3">
            <a:avLst>
              <a:gd name="adj1" fmla="val -1119"/>
            </a:avLst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 bwMode="auto">
          <a:xfrm>
            <a:off x="2871774" y="2587176"/>
            <a:ext cx="309873" cy="57266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 bwMode="auto">
          <a:xfrm>
            <a:off x="4236549" y="3287046"/>
            <a:ext cx="1463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Mu-Type 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Opioid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P35372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8653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181647" y="3089827"/>
            <a:ext cx="1106841" cy="460785"/>
            <a:chOff x="507046" y="3634424"/>
            <a:chExt cx="1257639" cy="543214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OPRM1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P35372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5917143" y="1658340"/>
            <a:ext cx="1106841" cy="460785"/>
            <a:chOff x="507046" y="3634424"/>
            <a:chExt cx="1257639" cy="543214"/>
          </a:xfrm>
        </p:grpSpPr>
        <p:sp>
          <p:nvSpPr>
            <p:cNvPr id="92" name="Snip Same Side Corner Rectangle 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FLNA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P21333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719513" y="4088088"/>
            <a:ext cx="1106841" cy="460785"/>
            <a:chOff x="507046" y="3634424"/>
            <a:chExt cx="1257639" cy="543214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GNAI1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P63096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719513" y="4940812"/>
            <a:ext cx="1106841" cy="460785"/>
            <a:chOff x="507046" y="3634424"/>
            <a:chExt cx="1257639" cy="543214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PAR4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Q96RI0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381968" y="1602167"/>
            <a:ext cx="1340126" cy="453586"/>
            <a:chOff x="371271" y="1139280"/>
            <a:chExt cx="1522707" cy="534726"/>
          </a:xfrm>
        </p:grpSpPr>
        <p:sp>
          <p:nvSpPr>
            <p:cNvPr id="111" name="Rounded Rectangle 11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CAMK2A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Q9UQM7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3" name="Elbow Connector 122"/>
          <p:cNvCxnSpPr/>
          <p:nvPr/>
        </p:nvCxnSpPr>
        <p:spPr bwMode="auto">
          <a:xfrm>
            <a:off x="4252863" y="3346225"/>
            <a:ext cx="244239" cy="141732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392381" y="2856980"/>
            <a:ext cx="715674" cy="246221"/>
            <a:chOff x="2726808" y="1415869"/>
            <a:chExt cx="715674" cy="246221"/>
          </a:xfrm>
        </p:grpSpPr>
        <p:sp>
          <p:nvSpPr>
            <p:cNvPr id="43" name="AutoShape 159"/>
            <p:cNvSpPr>
              <a:spLocks noChangeArrowheads="1"/>
            </p:cNvSpPr>
            <p:nvPr/>
          </p:nvSpPr>
          <p:spPr bwMode="auto">
            <a:xfrm>
              <a:off x="2832416" y="1425357"/>
              <a:ext cx="504458" cy="2013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4" name="Text Box 160"/>
            <p:cNvSpPr txBox="1">
              <a:spLocks noChangeArrowheads="1"/>
            </p:cNvSpPr>
            <p:nvPr/>
          </p:nvSpPr>
          <p:spPr bwMode="auto">
            <a:xfrm>
              <a:off x="2726808" y="1415869"/>
              <a:ext cx="715674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-S377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382221" y="2701520"/>
            <a:ext cx="715674" cy="246221"/>
            <a:chOff x="7592082" y="6020192"/>
            <a:chExt cx="862158" cy="350482"/>
          </a:xfrm>
        </p:grpSpPr>
        <p:sp>
          <p:nvSpPr>
            <p:cNvPr id="5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382221" y="2507715"/>
            <a:ext cx="715674" cy="246221"/>
            <a:chOff x="7592082" y="6020192"/>
            <a:chExt cx="862158" cy="350482"/>
          </a:xfrm>
        </p:grpSpPr>
        <p:sp>
          <p:nvSpPr>
            <p:cNvPr id="6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S263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382221" y="2313910"/>
            <a:ext cx="715674" cy="246221"/>
            <a:chOff x="4354256" y="1318230"/>
            <a:chExt cx="715674" cy="246221"/>
          </a:xfrm>
        </p:grpSpPr>
        <p:sp>
          <p:nvSpPr>
            <p:cNvPr id="65" name="AutoShape 159"/>
            <p:cNvSpPr>
              <a:spLocks noChangeArrowheads="1"/>
            </p:cNvSpPr>
            <p:nvPr/>
          </p:nvSpPr>
          <p:spPr bwMode="auto">
            <a:xfrm>
              <a:off x="4459864" y="1327718"/>
              <a:ext cx="504458" cy="2013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7" name="Text Box 160"/>
            <p:cNvSpPr txBox="1">
              <a:spLocks noChangeArrowheads="1"/>
            </p:cNvSpPr>
            <p:nvPr/>
          </p:nvSpPr>
          <p:spPr bwMode="auto">
            <a:xfrm>
              <a:off x="4354256" y="1318230"/>
              <a:ext cx="715674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68" name="Elbow Connector 67"/>
          <p:cNvCxnSpPr/>
          <p:nvPr/>
        </p:nvCxnSpPr>
        <p:spPr bwMode="auto">
          <a:xfrm flipH="1">
            <a:off x="4019220" y="2618395"/>
            <a:ext cx="349158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368378" y="2165890"/>
            <a:ext cx="1340126" cy="453586"/>
            <a:chOff x="371271" y="1139280"/>
            <a:chExt cx="1522707" cy="534726"/>
          </a:xfrm>
        </p:grpSpPr>
        <p:sp>
          <p:nvSpPr>
            <p:cNvPr id="71" name="Rounded Rectangle 7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P25098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3" name="Elbow Connector 72"/>
          <p:cNvCxnSpPr/>
          <p:nvPr/>
        </p:nvCxnSpPr>
        <p:spPr bwMode="auto">
          <a:xfrm rot="5400000">
            <a:off x="4091423" y="2525595"/>
            <a:ext cx="597389" cy="297006"/>
          </a:xfrm>
          <a:prstGeom prst="bentConnector3">
            <a:avLst>
              <a:gd name="adj1" fmla="val 2379"/>
            </a:avLst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4528257" y="1060840"/>
            <a:ext cx="1015712" cy="461921"/>
            <a:chOff x="537046" y="349955"/>
            <a:chExt cx="1154094" cy="544552"/>
          </a:xfrm>
        </p:grpSpPr>
        <p:sp>
          <p:nvSpPr>
            <p:cNvPr id="75" name="Rounded Rectangle 7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77" name="Elbow Connector 76"/>
          <p:cNvCxnSpPr/>
          <p:nvPr/>
        </p:nvCxnSpPr>
        <p:spPr bwMode="auto">
          <a:xfrm rot="10800000" flipV="1">
            <a:off x="4174742" y="1332441"/>
            <a:ext cx="344445" cy="1083602"/>
          </a:xfrm>
          <a:prstGeom prst="bentConnector2">
            <a:avLst/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276296" y="2028402"/>
            <a:ext cx="1577338" cy="803297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l-GR" sz="1400" dirty="0" smtClean="0">
                <a:solidFill>
                  <a:schemeClr val="bg1"/>
                </a:solidFill>
                <a:latin typeface="Arial" charset="0"/>
              </a:rPr>
              <a:t>β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-Endorphin,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Endomorphin-1,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Endomorphin-2</a:t>
            </a:r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1809549" y="3737107"/>
            <a:ext cx="1106841" cy="460784"/>
            <a:chOff x="473789" y="5344549"/>
            <a:chExt cx="1257639" cy="543213"/>
          </a:xfrm>
        </p:grpSpPr>
        <p:sp>
          <p:nvSpPr>
            <p:cNvPr id="80" name="Snip Same Side Corner Rectangle 79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73789" y="5349860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000000"/>
                  </a:solidFill>
                  <a:latin typeface="Arial" charset="0"/>
                </a:rPr>
                <a:t>PPL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O60437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113" name="Elbow Connector 112"/>
          <p:cNvCxnSpPr/>
          <p:nvPr/>
        </p:nvCxnSpPr>
        <p:spPr bwMode="auto">
          <a:xfrm flipV="1">
            <a:off x="2871774" y="3339499"/>
            <a:ext cx="309873" cy="57266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4360558" y="2723195"/>
            <a:ext cx="1340126" cy="453586"/>
            <a:chOff x="371271" y="1139280"/>
            <a:chExt cx="1522707" cy="534726"/>
          </a:xfrm>
        </p:grpSpPr>
        <p:sp>
          <p:nvSpPr>
            <p:cNvPr id="115" name="Rounded Rectangle 11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P35626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 rot="10800000" flipV="1">
            <a:off x="4210318" y="2915098"/>
            <a:ext cx="322408" cy="27432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A5ADCB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3185663" y="4088088"/>
            <a:ext cx="1106841" cy="460785"/>
            <a:chOff x="507046" y="3634424"/>
            <a:chExt cx="1257639" cy="543214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OPRD1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P41143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3185663" y="4940812"/>
            <a:ext cx="1106841" cy="460785"/>
            <a:chOff x="507046" y="3634424"/>
            <a:chExt cx="1257639" cy="543214"/>
          </a:xfrm>
        </p:grpSpPr>
        <p:sp>
          <p:nvSpPr>
            <p:cNvPr id="124" name="Snip Same Side Corner Rectangle 1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OPRK1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P41145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5791474" y="4088088"/>
            <a:ext cx="1106841" cy="460785"/>
            <a:chOff x="507046" y="3634424"/>
            <a:chExt cx="1257639" cy="543214"/>
          </a:xfrm>
        </p:grpSpPr>
        <p:sp>
          <p:nvSpPr>
            <p:cNvPr id="128" name="Snip Same Side Corner Rectangle 1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GNAI2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P04899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6890663" y="4088088"/>
            <a:ext cx="1106841" cy="460785"/>
            <a:chOff x="507046" y="3634424"/>
            <a:chExt cx="1257639" cy="543214"/>
          </a:xfrm>
        </p:grpSpPr>
        <p:sp>
          <p:nvSpPr>
            <p:cNvPr id="134" name="Snip Same Side Corner Rectangle 1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GNAI3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P08754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9" name="Elbow Connector 122"/>
          <p:cNvCxnSpPr/>
          <p:nvPr/>
        </p:nvCxnSpPr>
        <p:spPr bwMode="auto">
          <a:xfrm>
            <a:off x="3747618" y="4747613"/>
            <a:ext cx="37033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1" name="Elbow Connector 122"/>
          <p:cNvCxnSpPr/>
          <p:nvPr/>
        </p:nvCxnSpPr>
        <p:spPr bwMode="auto">
          <a:xfrm rot="16200000">
            <a:off x="3647033" y="4665407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2" name="Elbow Connector 122"/>
          <p:cNvCxnSpPr/>
          <p:nvPr/>
        </p:nvCxnSpPr>
        <p:spPr bwMode="auto">
          <a:xfrm rot="16200000">
            <a:off x="5205806" y="4665407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3" name="Elbow Connector 122"/>
          <p:cNvCxnSpPr/>
          <p:nvPr/>
        </p:nvCxnSpPr>
        <p:spPr bwMode="auto">
          <a:xfrm rot="16200000">
            <a:off x="6252743" y="4665407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4" name="Elbow Connector 122"/>
          <p:cNvCxnSpPr/>
          <p:nvPr/>
        </p:nvCxnSpPr>
        <p:spPr bwMode="auto">
          <a:xfrm rot="16200000">
            <a:off x="7357145" y="4665406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5" name="Elbow Connector 122"/>
          <p:cNvCxnSpPr/>
          <p:nvPr/>
        </p:nvCxnSpPr>
        <p:spPr bwMode="auto">
          <a:xfrm rot="5400000" flipV="1">
            <a:off x="3645058" y="4829682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6" name="Elbow Connector 122"/>
          <p:cNvCxnSpPr/>
          <p:nvPr/>
        </p:nvCxnSpPr>
        <p:spPr bwMode="auto">
          <a:xfrm rot="5400000" flipV="1">
            <a:off x="5203831" y="4829682"/>
            <a:ext cx="2011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9" name="Elbow Connector 158"/>
          <p:cNvCxnSpPr/>
          <p:nvPr/>
        </p:nvCxnSpPr>
        <p:spPr bwMode="auto">
          <a:xfrm>
            <a:off x="2426176" y="3255298"/>
            <a:ext cx="8229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1381797" y="3088786"/>
            <a:ext cx="1106841" cy="460785"/>
            <a:chOff x="507046" y="3634424"/>
            <a:chExt cx="1257639" cy="543214"/>
          </a:xfrm>
        </p:grpSpPr>
        <p:sp>
          <p:nvSpPr>
            <p:cNvPr id="161" name="Snip Same Side Corner Rectangle 16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PENK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P01210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3" name="Elbow Connector 98"/>
          <p:cNvCxnSpPr/>
          <p:nvPr/>
        </p:nvCxnSpPr>
        <p:spPr bwMode="auto">
          <a:xfrm rot="16200000">
            <a:off x="4987048" y="2555526"/>
            <a:ext cx="146304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Elbow Connector 98"/>
          <p:cNvCxnSpPr/>
          <p:nvPr/>
        </p:nvCxnSpPr>
        <p:spPr bwMode="auto">
          <a:xfrm rot="10800000">
            <a:off x="5711909" y="1833316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Elbow Connector 98"/>
          <p:cNvCxnSpPr/>
          <p:nvPr/>
        </p:nvCxnSpPr>
        <p:spPr bwMode="auto">
          <a:xfrm rot="10800000">
            <a:off x="5711909" y="2445435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Elbow Connector 98"/>
          <p:cNvCxnSpPr/>
          <p:nvPr/>
        </p:nvCxnSpPr>
        <p:spPr bwMode="auto">
          <a:xfrm rot="10800000">
            <a:off x="5711909" y="3025457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7" name="Group 166"/>
          <p:cNvGrpSpPr/>
          <p:nvPr/>
        </p:nvGrpSpPr>
        <p:grpSpPr>
          <a:xfrm>
            <a:off x="5917143" y="2260113"/>
            <a:ext cx="1106841" cy="460785"/>
            <a:chOff x="507046" y="3634424"/>
            <a:chExt cx="1257639" cy="543214"/>
          </a:xfrm>
        </p:grpSpPr>
        <p:sp>
          <p:nvSpPr>
            <p:cNvPr id="168" name="Snip Same Side Corner Rectangle 16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RANBP9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Q96S59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917143" y="2861886"/>
            <a:ext cx="1106841" cy="460785"/>
            <a:chOff x="507046" y="3634424"/>
            <a:chExt cx="1257639" cy="543214"/>
          </a:xfrm>
        </p:grpSpPr>
        <p:sp>
          <p:nvSpPr>
            <p:cNvPr id="171" name="Snip Same Side Corner Rectangle 17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WLS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Q5T9L3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1624704" y="1721688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4002447" y="2972565"/>
            <a:ext cx="23410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5" name="Straight Arrow Connector 124"/>
          <p:cNvCxnSpPr/>
          <p:nvPr/>
        </p:nvCxnSpPr>
        <p:spPr bwMode="auto">
          <a:xfrm flipH="1">
            <a:off x="3951647" y="2423925"/>
            <a:ext cx="23410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0" name="Elbow Connector 67"/>
          <p:cNvCxnSpPr/>
          <p:nvPr/>
        </p:nvCxnSpPr>
        <p:spPr bwMode="auto">
          <a:xfrm flipH="1">
            <a:off x="4004883" y="2817770"/>
            <a:ext cx="349158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1382</TotalTime>
  <Words>62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98</cp:revision>
  <dcterms:created xsi:type="dcterms:W3CDTF">2014-02-16T01:31:59Z</dcterms:created>
  <dcterms:modified xsi:type="dcterms:W3CDTF">2016-03-23T03:15:11Z</dcterms:modified>
</cp:coreProperties>
</file>