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777"/>
    <a:srgbClr val="00C100"/>
    <a:srgbClr val="B1783F"/>
    <a:srgbClr val="969600"/>
    <a:srgbClr val="AB743D"/>
    <a:srgbClr val="8EB8D8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917" autoAdjust="0"/>
  </p:normalViewPr>
  <p:slideViewPr>
    <p:cSldViewPr snapToGrid="0" snapToObjects="1">
      <p:cViewPr>
        <p:scale>
          <a:sx n="140" d="100"/>
          <a:sy n="140" d="100"/>
        </p:scale>
        <p:origin x="-2272" y="-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9" name="Elbow Connector 88"/>
          <p:cNvCxnSpPr/>
          <p:nvPr/>
        </p:nvCxnSpPr>
        <p:spPr bwMode="auto">
          <a:xfrm>
            <a:off x="4573846" y="2623936"/>
            <a:ext cx="457200" cy="64008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3927925" y="140790"/>
            <a:ext cx="5087014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Prostaglandin E2 Receptor EP1 Subtype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236977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P34995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018473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 Colin Hammond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3499999" y="2384537"/>
            <a:ext cx="1106841" cy="466427"/>
            <a:chOff x="507046" y="3634424"/>
            <a:chExt cx="1257639" cy="549865"/>
          </a:xfrm>
        </p:grpSpPr>
        <p:sp>
          <p:nvSpPr>
            <p:cNvPr id="63" name="Snip Same Side Corner Rectangle 6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PTGER1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P34995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4990164" y="3074793"/>
            <a:ext cx="1106841" cy="460785"/>
            <a:chOff x="507046" y="3634424"/>
            <a:chExt cx="1257639" cy="543214"/>
          </a:xfrm>
        </p:grpSpPr>
        <p:sp>
          <p:nvSpPr>
            <p:cNvPr id="81" name="Snip Same Side Corner Rectangle 8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PTGFR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P43088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25" name="Elbow Connector 124"/>
          <p:cNvCxnSpPr/>
          <p:nvPr/>
        </p:nvCxnSpPr>
        <p:spPr bwMode="auto">
          <a:xfrm>
            <a:off x="4573846" y="2527696"/>
            <a:ext cx="1005840" cy="0"/>
          </a:xfrm>
          <a:prstGeom prst="straightConnector1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2268605" y="2499630"/>
            <a:ext cx="854587" cy="295466"/>
          </a:xfrm>
          <a:prstGeom prst="rect">
            <a:avLst/>
          </a:prstGeom>
          <a:noFill/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200" b="1" dirty="0" smtClean="0">
                <a:solidFill>
                  <a:schemeClr val="bg1"/>
                </a:solidFill>
                <a:latin typeface="Arial" charset="0"/>
              </a:rPr>
              <a:t>PGE2</a:t>
            </a:r>
          </a:p>
        </p:txBody>
      </p:sp>
      <p:cxnSp>
        <p:nvCxnSpPr>
          <p:cNvPr id="77" name="Elbow Connector 76"/>
          <p:cNvCxnSpPr/>
          <p:nvPr/>
        </p:nvCxnSpPr>
        <p:spPr bwMode="auto">
          <a:xfrm flipV="1">
            <a:off x="3123192" y="2643335"/>
            <a:ext cx="457200" cy="0"/>
          </a:xfrm>
          <a:prstGeom prst="straightConnector1">
            <a:avLst/>
          </a:prstGeom>
          <a:ln w="28575" cmpd="sng">
            <a:solidFill>
              <a:srgbClr val="00C100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4" name="Group 73"/>
          <p:cNvGrpSpPr/>
          <p:nvPr/>
        </p:nvGrpSpPr>
        <p:grpSpPr>
          <a:xfrm>
            <a:off x="5543584" y="2295658"/>
            <a:ext cx="1106841" cy="458059"/>
            <a:chOff x="507046" y="3634424"/>
            <a:chExt cx="1257639" cy="540000"/>
          </a:xfrm>
        </p:grpSpPr>
        <p:sp>
          <p:nvSpPr>
            <p:cNvPr id="75" name="Snip Same Side Corner Rectangle 7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507046" y="3639738"/>
              <a:ext cx="1257639" cy="31135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Gq</a:t>
              </a: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 Proteins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990164" y="3771103"/>
            <a:ext cx="1106841" cy="460785"/>
            <a:chOff x="507046" y="3634424"/>
            <a:chExt cx="1257639" cy="543214"/>
          </a:xfrm>
        </p:grpSpPr>
        <p:sp>
          <p:nvSpPr>
            <p:cNvPr id="19" name="Snip Same Side Corner Rectangle 1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ADRB2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P07550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1" name="Elbow Connector 20"/>
          <p:cNvCxnSpPr/>
          <p:nvPr/>
        </p:nvCxnSpPr>
        <p:spPr bwMode="auto">
          <a:xfrm>
            <a:off x="4791209" y="3272938"/>
            <a:ext cx="274320" cy="640080"/>
          </a:xfrm>
          <a:prstGeom prst="bentConnector3">
            <a:avLst>
              <a:gd name="adj1" fmla="val 2381"/>
            </a:avLst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332102" y="2161666"/>
            <a:ext cx="1077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950</TotalTime>
  <Words>22</Words>
  <Application>Microsoft Macintosh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91</cp:revision>
  <dcterms:created xsi:type="dcterms:W3CDTF">2014-02-16T01:31:59Z</dcterms:created>
  <dcterms:modified xsi:type="dcterms:W3CDTF">2016-03-23T03:07:29Z</dcterms:modified>
</cp:coreProperties>
</file>