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50" d="100"/>
          <a:sy n="150" d="100"/>
        </p:scale>
        <p:origin x="-1984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3999888" y="2364357"/>
            <a:ext cx="1106841" cy="466427"/>
            <a:chOff x="507046" y="3634424"/>
            <a:chExt cx="1257639" cy="54986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CNR2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P34972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9" name="Elbow Connector 88"/>
          <p:cNvCxnSpPr>
            <a:stCxn id="35" idx="2"/>
            <a:endCxn id="66" idx="3"/>
          </p:cNvCxnSpPr>
          <p:nvPr/>
        </p:nvCxnSpPr>
        <p:spPr bwMode="auto">
          <a:xfrm rot="5400000">
            <a:off x="3423995" y="2380770"/>
            <a:ext cx="679300" cy="1579329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33332" y="155308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Cannabinoid Receptor 2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P34972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03902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Sofya Langman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1867139" y="3274617"/>
            <a:ext cx="1106841" cy="466427"/>
            <a:chOff x="507046" y="3634424"/>
            <a:chExt cx="1257639" cy="549865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GNAT3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A8MTJ3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7398</TotalTime>
  <Words>14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83</cp:revision>
  <dcterms:created xsi:type="dcterms:W3CDTF">2014-02-16T01:31:59Z</dcterms:created>
  <dcterms:modified xsi:type="dcterms:W3CDTF">2016-03-23T03:07:11Z</dcterms:modified>
</cp:coreProperties>
</file>