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783F"/>
    <a:srgbClr val="969600"/>
    <a:srgbClr val="AB743D"/>
    <a:srgbClr val="00C100"/>
    <a:srgbClr val="8EB8D8"/>
    <a:srgbClr val="FFF777"/>
    <a:srgbClr val="90B1D0"/>
    <a:srgbClr val="00AD00"/>
    <a:srgbClr val="A5ADCB"/>
    <a:srgbClr val="7298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7917" autoAdjust="0"/>
  </p:normalViewPr>
  <p:slideViewPr>
    <p:cSldViewPr snapToGrid="0" snapToObjects="1">
      <p:cViewPr>
        <p:scale>
          <a:sx n="150" d="100"/>
          <a:sy n="150" d="100"/>
        </p:scale>
        <p:origin x="-1272" y="-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1" name="Picture 17"/>
          <p:cNvPicPr>
            <a:picLocks noChangeAspect="1" noChangeArrowheads="1"/>
          </p:cNvPicPr>
          <p:nvPr userDrawn="1"/>
        </p:nvPicPr>
        <p:blipFill>
          <a:blip r:embed="rId1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2" name="Picture 51"/>
          <p:cNvPicPr>
            <a:picLocks noChangeAspect="1" noChangeArrowheads="1"/>
          </p:cNvPicPr>
          <p:nvPr userDrawn="1"/>
        </p:nvPicPr>
        <p:blipFill>
          <a:blip r:embed="rId1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3" name="Text Box 173"/>
          <p:cNvSpPr txBox="1">
            <a:spLocks noChangeArrowheads="1"/>
          </p:cNvSpPr>
          <p:nvPr userDrawn="1"/>
        </p:nvSpPr>
        <p:spPr bwMode="auto">
          <a:xfrm>
            <a:off x="2257458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54" name="Group 53"/>
          <p:cNvGrpSpPr/>
          <p:nvPr userDrawn="1"/>
        </p:nvGrpSpPr>
        <p:grpSpPr>
          <a:xfrm>
            <a:off x="1504891" y="5682356"/>
            <a:ext cx="6582739" cy="782825"/>
            <a:chOff x="1504891" y="5682356"/>
            <a:chExt cx="6582739" cy="782825"/>
          </a:xfrm>
        </p:grpSpPr>
        <p:grpSp>
          <p:nvGrpSpPr>
            <p:cNvPr id="55" name="Group 5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90" name="Rounded Rectangle 8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88" name="Rounded Rectangle 8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57" name="Rounded Rectangle 5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59" name="Snip Same Side Corner Rectangle 5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86" name="Snip Same Side Corner Rectangle 8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84" name="Snip Same Side Corner Rectangle 8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63" name="Group 6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82" name="Snip Same Side Corner Rectangle 8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64" name="Group 6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80" name="Snip Same Side Corner Rectangle 7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65" name="Elbow Connector 6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6" name="Elbow Connector 6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7" name="Elbow Connector 6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8" name="Elbow Connector 6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9" name="Elbow Connector 6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0" name="Elbow Connector 6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77" name="Elbow Connector 7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78" name="TextBox 7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150489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" name="Group 44"/>
          <p:cNvGrpSpPr/>
          <p:nvPr/>
        </p:nvGrpSpPr>
        <p:grpSpPr>
          <a:xfrm>
            <a:off x="4059154" y="2301445"/>
            <a:ext cx="1106841" cy="466427"/>
            <a:chOff x="507046" y="3634424"/>
            <a:chExt cx="1257639" cy="549865"/>
          </a:xfrm>
        </p:grpSpPr>
        <p:sp>
          <p:nvSpPr>
            <p:cNvPr id="36" name="Snip Same Side Corner Rectangle 3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CCR1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P32246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89" name="Elbow Connector 88"/>
          <p:cNvCxnSpPr>
            <a:stCxn id="66" idx="3"/>
            <a:endCxn id="35" idx="1"/>
          </p:cNvCxnSpPr>
          <p:nvPr/>
        </p:nvCxnSpPr>
        <p:spPr bwMode="auto">
          <a:xfrm>
            <a:off x="2373333" y="1558972"/>
            <a:ext cx="1685821" cy="977940"/>
          </a:xfrm>
          <a:prstGeom prst="bentConnector3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216398" y="155308"/>
            <a:ext cx="468363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C-C Chemokine Receptor Type 1</a:t>
            </a:r>
            <a:endParaRPr lang="en-US" sz="26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132319"/>
            <a:ext cx="494081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P32246</a:t>
            </a:r>
            <a:endParaRPr lang="en-US" sz="26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7064421" y="6469149"/>
            <a:ext cx="19948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Prepared by  Sofya Langman</a:t>
            </a:r>
            <a:endParaRPr lang="en-US" sz="12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1266492" y="1323505"/>
            <a:ext cx="1106841" cy="466427"/>
            <a:chOff x="507046" y="3634424"/>
            <a:chExt cx="1257639" cy="549865"/>
          </a:xfrm>
        </p:grpSpPr>
        <p:sp>
          <p:nvSpPr>
            <p:cNvPr id="63" name="Snip Same Side Corner Rectangle 6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CCL4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P13236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1260692" y="1814222"/>
            <a:ext cx="1106841" cy="466427"/>
            <a:chOff x="507046" y="3634424"/>
            <a:chExt cx="1257639" cy="549865"/>
          </a:xfrm>
        </p:grpSpPr>
        <p:sp>
          <p:nvSpPr>
            <p:cNvPr id="81" name="Snip Same Side Corner Rectangle 8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CCL5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P13501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83" name="Elbow Connector 82"/>
          <p:cNvCxnSpPr>
            <a:stCxn id="82" idx="3"/>
            <a:endCxn id="35" idx="1"/>
          </p:cNvCxnSpPr>
          <p:nvPr/>
        </p:nvCxnSpPr>
        <p:spPr bwMode="auto">
          <a:xfrm>
            <a:off x="2367533" y="2049689"/>
            <a:ext cx="1691621" cy="487223"/>
          </a:xfrm>
          <a:prstGeom prst="bentConnector3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85" name="Group 84"/>
          <p:cNvGrpSpPr/>
          <p:nvPr/>
        </p:nvGrpSpPr>
        <p:grpSpPr>
          <a:xfrm>
            <a:off x="1266492" y="2301066"/>
            <a:ext cx="1106841" cy="466427"/>
            <a:chOff x="507046" y="3634424"/>
            <a:chExt cx="1257639" cy="549865"/>
          </a:xfrm>
        </p:grpSpPr>
        <p:sp>
          <p:nvSpPr>
            <p:cNvPr id="86" name="Snip Same Side Corner Rectangle 8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CCL3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P10147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92" name="Elbow Connector 91"/>
          <p:cNvCxnSpPr>
            <a:stCxn id="91" idx="3"/>
            <a:endCxn id="35" idx="1"/>
          </p:cNvCxnSpPr>
          <p:nvPr/>
        </p:nvCxnSpPr>
        <p:spPr bwMode="auto">
          <a:xfrm>
            <a:off x="2373333" y="2536533"/>
            <a:ext cx="1685821" cy="379"/>
          </a:xfrm>
          <a:prstGeom prst="bentConnector3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93" name="Group 92"/>
          <p:cNvGrpSpPr/>
          <p:nvPr/>
        </p:nvGrpSpPr>
        <p:grpSpPr>
          <a:xfrm>
            <a:off x="1266492" y="2784806"/>
            <a:ext cx="1106841" cy="466427"/>
            <a:chOff x="507046" y="3634424"/>
            <a:chExt cx="1257639" cy="549865"/>
          </a:xfrm>
        </p:grpSpPr>
        <p:sp>
          <p:nvSpPr>
            <p:cNvPr id="94" name="Snip Same Side Corner Rectangle 93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CCL23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P55773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96" name="Elbow Connector 95"/>
          <p:cNvCxnSpPr>
            <a:stCxn id="95" idx="3"/>
            <a:endCxn id="35" idx="1"/>
          </p:cNvCxnSpPr>
          <p:nvPr/>
        </p:nvCxnSpPr>
        <p:spPr bwMode="auto">
          <a:xfrm flipV="1">
            <a:off x="2373333" y="2536912"/>
            <a:ext cx="1685821" cy="483361"/>
          </a:xfrm>
          <a:prstGeom prst="bentConnector3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97" name="Group 96"/>
          <p:cNvGrpSpPr/>
          <p:nvPr/>
        </p:nvGrpSpPr>
        <p:grpSpPr>
          <a:xfrm>
            <a:off x="1266491" y="3266281"/>
            <a:ext cx="1106841" cy="466427"/>
            <a:chOff x="507046" y="3634424"/>
            <a:chExt cx="1257639" cy="549865"/>
          </a:xfrm>
        </p:grpSpPr>
        <p:sp>
          <p:nvSpPr>
            <p:cNvPr id="98" name="Snip Same Side Corner Rectangle 9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CCL16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</a:t>
              </a: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15467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01" name="Elbow Connector 100"/>
          <p:cNvCxnSpPr>
            <a:stCxn id="100" idx="3"/>
            <a:endCxn id="35" idx="1"/>
          </p:cNvCxnSpPr>
          <p:nvPr/>
        </p:nvCxnSpPr>
        <p:spPr bwMode="auto">
          <a:xfrm flipV="1">
            <a:off x="2373332" y="2536912"/>
            <a:ext cx="1685822" cy="964836"/>
          </a:xfrm>
          <a:prstGeom prst="bentConnector3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02" name="Group 101"/>
          <p:cNvGrpSpPr/>
          <p:nvPr/>
        </p:nvGrpSpPr>
        <p:grpSpPr>
          <a:xfrm>
            <a:off x="1266492" y="3750309"/>
            <a:ext cx="1106841" cy="458092"/>
            <a:chOff x="507046" y="3634424"/>
            <a:chExt cx="1257639" cy="540039"/>
          </a:xfrm>
        </p:grpSpPr>
        <p:sp>
          <p:nvSpPr>
            <p:cNvPr id="103" name="Snip Same Side Corner Rectangle 10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507046" y="3639736"/>
              <a:ext cx="1257639" cy="534727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CCL2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P13500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05" name="Elbow Connector 104"/>
          <p:cNvCxnSpPr>
            <a:stCxn id="104" idx="3"/>
            <a:endCxn id="35" idx="1"/>
          </p:cNvCxnSpPr>
          <p:nvPr/>
        </p:nvCxnSpPr>
        <p:spPr bwMode="auto">
          <a:xfrm flipV="1">
            <a:off x="2373333" y="2536912"/>
            <a:ext cx="1685821" cy="1444696"/>
          </a:xfrm>
          <a:prstGeom prst="bentConnector3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06" name="Group 105"/>
          <p:cNvGrpSpPr/>
          <p:nvPr/>
        </p:nvGrpSpPr>
        <p:grpSpPr>
          <a:xfrm>
            <a:off x="1260692" y="4235237"/>
            <a:ext cx="1106841" cy="458092"/>
            <a:chOff x="507046" y="3634424"/>
            <a:chExt cx="1257639" cy="540039"/>
          </a:xfrm>
        </p:grpSpPr>
        <p:sp>
          <p:nvSpPr>
            <p:cNvPr id="107" name="Snip Same Side Corner Rectangle 106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507046" y="3639736"/>
              <a:ext cx="1257639" cy="534727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CCL7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P80098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09" name="Elbow Connector 108"/>
          <p:cNvCxnSpPr>
            <a:stCxn id="108" idx="3"/>
            <a:endCxn id="35" idx="1"/>
          </p:cNvCxnSpPr>
          <p:nvPr/>
        </p:nvCxnSpPr>
        <p:spPr bwMode="auto">
          <a:xfrm flipV="1">
            <a:off x="2367533" y="2536912"/>
            <a:ext cx="1691621" cy="1929624"/>
          </a:xfrm>
          <a:prstGeom prst="bentConnector3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10" name="Group 109"/>
          <p:cNvGrpSpPr/>
          <p:nvPr/>
        </p:nvGrpSpPr>
        <p:grpSpPr>
          <a:xfrm>
            <a:off x="6468121" y="1323505"/>
            <a:ext cx="1106841" cy="466427"/>
            <a:chOff x="507046" y="3634424"/>
            <a:chExt cx="1257639" cy="549865"/>
          </a:xfrm>
        </p:grpSpPr>
        <p:sp>
          <p:nvSpPr>
            <p:cNvPr id="111" name="Snip Same Side Corner Rectangle 11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PLP2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Q04941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13" name="Elbow Connector 112"/>
          <p:cNvCxnSpPr>
            <a:stCxn id="112" idx="1"/>
            <a:endCxn id="35" idx="3"/>
          </p:cNvCxnSpPr>
          <p:nvPr/>
        </p:nvCxnSpPr>
        <p:spPr bwMode="auto">
          <a:xfrm rot="10800000" flipV="1">
            <a:off x="5165995" y="1558972"/>
            <a:ext cx="1302126" cy="977940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14" name="Group 113"/>
          <p:cNvGrpSpPr/>
          <p:nvPr/>
        </p:nvGrpSpPr>
        <p:grpSpPr>
          <a:xfrm>
            <a:off x="6468122" y="1823901"/>
            <a:ext cx="1106841" cy="466427"/>
            <a:chOff x="507046" y="2817700"/>
            <a:chExt cx="1257639" cy="549865"/>
          </a:xfrm>
        </p:grpSpPr>
        <p:sp>
          <p:nvSpPr>
            <p:cNvPr id="115" name="Snip Same Side Corner Rectangle 114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507046" y="2823012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CREB3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O43889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cxnSp>
        <p:nvCxnSpPr>
          <p:cNvPr id="117" name="Elbow Connector 116"/>
          <p:cNvCxnSpPr>
            <a:stCxn id="116" idx="1"/>
            <a:endCxn id="35" idx="3"/>
          </p:cNvCxnSpPr>
          <p:nvPr/>
        </p:nvCxnSpPr>
        <p:spPr bwMode="auto">
          <a:xfrm rot="10800000" flipV="1">
            <a:off x="5165996" y="2059368"/>
            <a:ext cx="1302127" cy="477544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18" name="Group 117"/>
          <p:cNvGrpSpPr/>
          <p:nvPr/>
        </p:nvGrpSpPr>
        <p:grpSpPr>
          <a:xfrm>
            <a:off x="5361282" y="3173512"/>
            <a:ext cx="1106841" cy="466427"/>
            <a:chOff x="507046" y="3634424"/>
            <a:chExt cx="1257639" cy="549865"/>
          </a:xfrm>
        </p:grpSpPr>
        <p:sp>
          <p:nvSpPr>
            <p:cNvPr id="119" name="Snip Same Side Corner Rectangle 118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GNA14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O95837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21" name="Group 120"/>
          <p:cNvGrpSpPr/>
          <p:nvPr/>
        </p:nvGrpSpPr>
        <p:grpSpPr>
          <a:xfrm>
            <a:off x="5369336" y="3657003"/>
            <a:ext cx="1106841" cy="466427"/>
            <a:chOff x="507046" y="3634424"/>
            <a:chExt cx="1257639" cy="549865"/>
          </a:xfrm>
        </p:grpSpPr>
        <p:sp>
          <p:nvSpPr>
            <p:cNvPr id="122" name="Snip Same Side Corner Rectangle 12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GNA15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P30679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24" name="Elbow Connector 123"/>
          <p:cNvCxnSpPr>
            <a:stCxn id="35" idx="2"/>
            <a:endCxn id="120" idx="1"/>
          </p:cNvCxnSpPr>
          <p:nvPr/>
        </p:nvCxnSpPr>
        <p:spPr bwMode="auto">
          <a:xfrm rot="16200000" flipH="1">
            <a:off x="4666375" y="2714071"/>
            <a:ext cx="641107" cy="748707"/>
          </a:xfrm>
          <a:prstGeom prst="bentConnector2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27" name="Elbow Connector 126"/>
          <p:cNvCxnSpPr>
            <a:stCxn id="35" idx="2"/>
            <a:endCxn id="123" idx="1"/>
          </p:cNvCxnSpPr>
          <p:nvPr/>
        </p:nvCxnSpPr>
        <p:spPr bwMode="auto">
          <a:xfrm rot="16200000" flipH="1">
            <a:off x="4428656" y="2951790"/>
            <a:ext cx="1124598" cy="756761"/>
          </a:xfrm>
          <a:prstGeom prst="bentConnector2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31" name="Group 130"/>
          <p:cNvGrpSpPr/>
          <p:nvPr/>
        </p:nvGrpSpPr>
        <p:grpSpPr>
          <a:xfrm>
            <a:off x="1253620" y="4728360"/>
            <a:ext cx="1106841" cy="458092"/>
            <a:chOff x="507046" y="3634424"/>
            <a:chExt cx="1257639" cy="540039"/>
          </a:xfrm>
        </p:grpSpPr>
        <p:sp>
          <p:nvSpPr>
            <p:cNvPr id="132" name="Snip Same Side Corner Rectangle 13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33" name="TextBox 132"/>
            <p:cNvSpPr txBox="1"/>
            <p:nvPr/>
          </p:nvSpPr>
          <p:spPr>
            <a:xfrm>
              <a:off x="507046" y="3639736"/>
              <a:ext cx="1257639" cy="534727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CCL15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Q16663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34" name="Elbow Connector 133"/>
          <p:cNvCxnSpPr>
            <a:stCxn id="133" idx="3"/>
            <a:endCxn id="35" idx="1"/>
          </p:cNvCxnSpPr>
          <p:nvPr/>
        </p:nvCxnSpPr>
        <p:spPr bwMode="auto">
          <a:xfrm flipV="1">
            <a:off x="2360461" y="2536912"/>
            <a:ext cx="1698693" cy="2422747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37" name="Group 136"/>
          <p:cNvGrpSpPr/>
          <p:nvPr/>
        </p:nvGrpSpPr>
        <p:grpSpPr>
          <a:xfrm>
            <a:off x="5379770" y="4140364"/>
            <a:ext cx="1106841" cy="466427"/>
            <a:chOff x="507046" y="3634424"/>
            <a:chExt cx="1257639" cy="549865"/>
          </a:xfrm>
        </p:grpSpPr>
        <p:sp>
          <p:nvSpPr>
            <p:cNvPr id="138" name="Snip Same Side Corner Rectangle 13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40" name="TextBox 139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GNAI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P63096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41" name="Elbow Connector 140"/>
          <p:cNvCxnSpPr>
            <a:stCxn id="35" idx="2"/>
            <a:endCxn id="140" idx="1"/>
          </p:cNvCxnSpPr>
          <p:nvPr/>
        </p:nvCxnSpPr>
        <p:spPr bwMode="auto">
          <a:xfrm rot="16200000" flipH="1">
            <a:off x="4192193" y="3188253"/>
            <a:ext cx="1607959" cy="767195"/>
          </a:xfrm>
          <a:prstGeom prst="bentConnector2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44" name="Group 143"/>
          <p:cNvGrpSpPr/>
          <p:nvPr/>
        </p:nvGrpSpPr>
        <p:grpSpPr>
          <a:xfrm>
            <a:off x="5361282" y="4624566"/>
            <a:ext cx="1106841" cy="466427"/>
            <a:chOff x="507046" y="3634424"/>
            <a:chExt cx="1257639" cy="549865"/>
          </a:xfrm>
        </p:grpSpPr>
        <p:sp>
          <p:nvSpPr>
            <p:cNvPr id="145" name="Snip Same Side Corner Rectangle 144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46" name="TextBox 145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GNAO1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P09471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47" name="Elbow Connector 146"/>
          <p:cNvCxnSpPr>
            <a:stCxn id="35" idx="2"/>
            <a:endCxn id="146" idx="1"/>
          </p:cNvCxnSpPr>
          <p:nvPr/>
        </p:nvCxnSpPr>
        <p:spPr bwMode="auto">
          <a:xfrm rot="16200000" flipH="1">
            <a:off x="3940848" y="3439598"/>
            <a:ext cx="2092161" cy="748707"/>
          </a:xfrm>
          <a:prstGeom prst="bentConnector2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49" name="Group 148"/>
          <p:cNvGrpSpPr/>
          <p:nvPr/>
        </p:nvGrpSpPr>
        <p:grpSpPr>
          <a:xfrm>
            <a:off x="6809082" y="3154350"/>
            <a:ext cx="1106841" cy="466427"/>
            <a:chOff x="507046" y="3634424"/>
            <a:chExt cx="1257639" cy="549865"/>
          </a:xfrm>
        </p:grpSpPr>
        <p:sp>
          <p:nvSpPr>
            <p:cNvPr id="150" name="Snip Same Side Corner Rectangle 14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51" name="TextBox 150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GNB1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P62873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52" name="Elbow Connector 151"/>
          <p:cNvCxnSpPr>
            <a:stCxn id="35" idx="2"/>
            <a:endCxn id="151" idx="3"/>
          </p:cNvCxnSpPr>
          <p:nvPr/>
        </p:nvCxnSpPr>
        <p:spPr bwMode="auto">
          <a:xfrm rot="16200000" flipH="1">
            <a:off x="5953277" y="1427170"/>
            <a:ext cx="621945" cy="3303348"/>
          </a:xfrm>
          <a:prstGeom prst="bentConnector4">
            <a:avLst>
              <a:gd name="adj1" fmla="val 31432"/>
              <a:gd name="adj2" fmla="val 108970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57" name="Group 156"/>
          <p:cNvGrpSpPr/>
          <p:nvPr/>
        </p:nvGrpSpPr>
        <p:grpSpPr>
          <a:xfrm>
            <a:off x="6804730" y="3640168"/>
            <a:ext cx="1106841" cy="466427"/>
            <a:chOff x="507046" y="3634424"/>
            <a:chExt cx="1257639" cy="549865"/>
          </a:xfrm>
        </p:grpSpPr>
        <p:sp>
          <p:nvSpPr>
            <p:cNvPr id="158" name="Snip Same Side Corner Rectangle 15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59" name="TextBox 158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GNG2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P59768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61" name="Elbow Connector 160"/>
          <p:cNvCxnSpPr>
            <a:stCxn id="35" idx="2"/>
            <a:endCxn id="159" idx="3"/>
          </p:cNvCxnSpPr>
          <p:nvPr/>
        </p:nvCxnSpPr>
        <p:spPr bwMode="auto">
          <a:xfrm rot="16200000" flipH="1">
            <a:off x="5708192" y="1672255"/>
            <a:ext cx="1107763" cy="3298996"/>
          </a:xfrm>
          <a:prstGeom prst="bentConnector4">
            <a:avLst>
              <a:gd name="adj1" fmla="val 18174"/>
              <a:gd name="adj2" fmla="val 108982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414192" y="998659"/>
            <a:ext cx="10777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F777"/>
                </a:solidFill>
                <a:latin typeface="Arial"/>
                <a:cs typeface="Arial"/>
              </a:rPr>
              <a:t>LIGANDS</a:t>
            </a:r>
            <a:endParaRPr lang="en-US" sz="1200" dirty="0">
              <a:solidFill>
                <a:srgbClr val="FFF777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8798</TotalTime>
  <Words>49</Words>
  <Application>Microsoft Macintosh PowerPoint</Application>
  <PresentationFormat>On-screen Show (4:3)</PresentationFormat>
  <Paragraphs>38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96</cp:revision>
  <dcterms:created xsi:type="dcterms:W3CDTF">2014-02-16T01:31:59Z</dcterms:created>
  <dcterms:modified xsi:type="dcterms:W3CDTF">2016-04-21T21:19:19Z</dcterms:modified>
</cp:coreProperties>
</file>