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2336" y="-4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Steven 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3616964" y="3846432"/>
            <a:ext cx="715674" cy="246221"/>
            <a:chOff x="7630433" y="4771470"/>
            <a:chExt cx="862158" cy="350481"/>
          </a:xfrm>
        </p:grpSpPr>
        <p:sp>
          <p:nvSpPr>
            <p:cNvPr id="61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62" name="Text Box 163"/>
            <p:cNvSpPr txBox="1">
              <a:spLocks noChangeArrowheads="1"/>
            </p:cNvSpPr>
            <p:nvPr/>
          </p:nvSpPr>
          <p:spPr bwMode="auto">
            <a:xfrm>
              <a:off x="7630433" y="4771470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latin typeface="Arial" charset="0"/>
                </a:rPr>
                <a:t>FRIEDE</a:t>
              </a:r>
              <a:endParaRPr lang="en-US" sz="950" dirty="0"/>
            </a:p>
          </p:txBody>
        </p:sp>
      </p:grpSp>
      <p:cxnSp>
        <p:nvCxnSpPr>
          <p:cNvPr id="99" name="Elbow Connector 98"/>
          <p:cNvCxnSpPr/>
          <p:nvPr/>
        </p:nvCxnSpPr>
        <p:spPr bwMode="auto">
          <a:xfrm flipV="1">
            <a:off x="4220300" y="3698100"/>
            <a:ext cx="884259" cy="263783"/>
          </a:xfrm>
          <a:prstGeom prst="bentConnector3">
            <a:avLst>
              <a:gd name="adj1" fmla="val 75278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001553" y="104506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Extracellularly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 Regulated Kinase 4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P31152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82" name="Group 81"/>
          <p:cNvGrpSpPr/>
          <p:nvPr/>
        </p:nvGrpSpPr>
        <p:grpSpPr>
          <a:xfrm>
            <a:off x="4987400" y="3404306"/>
            <a:ext cx="1169887" cy="453586"/>
            <a:chOff x="454813" y="1139280"/>
            <a:chExt cx="1329274" cy="534726"/>
          </a:xfrm>
        </p:grpSpPr>
        <p:sp>
          <p:nvSpPr>
            <p:cNvPr id="83" name="Rounded Rectangle 8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454813" y="1139280"/>
              <a:ext cx="1329274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ERK4/MAPK4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P31152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5222477" y="3164569"/>
            <a:ext cx="715674" cy="246221"/>
            <a:chOff x="7592082" y="6000910"/>
            <a:chExt cx="862158" cy="350482"/>
          </a:xfrm>
        </p:grpSpPr>
        <p:sp>
          <p:nvSpPr>
            <p:cNvPr id="6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0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S508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5222477" y="3000562"/>
            <a:ext cx="715674" cy="246220"/>
            <a:chOff x="7620676" y="5019399"/>
            <a:chExt cx="862158" cy="350482"/>
          </a:xfrm>
        </p:grpSpPr>
        <p:sp>
          <p:nvSpPr>
            <p:cNvPr id="9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2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+S196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5222477" y="2836948"/>
            <a:ext cx="715674" cy="246220"/>
            <a:chOff x="7620676" y="5019399"/>
            <a:chExt cx="862158" cy="350482"/>
          </a:xfrm>
        </p:grpSpPr>
        <p:sp>
          <p:nvSpPr>
            <p:cNvPr id="9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5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+S186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3474424" y="3413329"/>
            <a:ext cx="1015712" cy="461921"/>
            <a:chOff x="550901" y="1139280"/>
            <a:chExt cx="1154094" cy="544552"/>
          </a:xfrm>
        </p:grpSpPr>
        <p:sp>
          <p:nvSpPr>
            <p:cNvPr id="97" name="Rounded Rectangle 96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MAPKAPK5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Q8IW41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9" name="Elbow Connector 8"/>
          <p:cNvCxnSpPr>
            <a:stCxn id="83" idx="3"/>
          </p:cNvCxnSpPr>
          <p:nvPr/>
        </p:nvCxnSpPr>
        <p:spPr bwMode="auto">
          <a:xfrm flipH="1">
            <a:off x="4447385" y="3628831"/>
            <a:ext cx="1607702" cy="118505"/>
          </a:xfrm>
          <a:prstGeom prst="bentConnector5">
            <a:avLst>
              <a:gd name="adj1" fmla="val -14219"/>
              <a:gd name="adj2" fmla="val 379025"/>
              <a:gd name="adj3" fmla="val 79562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4449496" y="3618671"/>
            <a:ext cx="65717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00" name="Group 99"/>
          <p:cNvGrpSpPr/>
          <p:nvPr/>
        </p:nvGrpSpPr>
        <p:grpSpPr>
          <a:xfrm>
            <a:off x="3464264" y="1809944"/>
            <a:ext cx="1015712" cy="461921"/>
            <a:chOff x="550901" y="1139280"/>
            <a:chExt cx="1154094" cy="544552"/>
          </a:xfrm>
        </p:grpSpPr>
        <p:sp>
          <p:nvSpPr>
            <p:cNvPr id="101" name="Rounded Rectangle 10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PAK1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Q13153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3474424" y="2338768"/>
            <a:ext cx="1015712" cy="461921"/>
            <a:chOff x="550901" y="1139280"/>
            <a:chExt cx="1154094" cy="544552"/>
          </a:xfrm>
        </p:grpSpPr>
        <p:sp>
          <p:nvSpPr>
            <p:cNvPr id="104" name="Rounded Rectangle 103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PAK2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Q13177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3486697" y="2871809"/>
            <a:ext cx="1015712" cy="461921"/>
            <a:chOff x="550901" y="1139280"/>
            <a:chExt cx="1154094" cy="544552"/>
          </a:xfrm>
        </p:grpSpPr>
        <p:sp>
          <p:nvSpPr>
            <p:cNvPr id="107" name="Rounded Rectangle 106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PAK3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O75914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6" name="Elbow Connector 25"/>
          <p:cNvCxnSpPr>
            <a:stCxn id="101" idx="3"/>
          </p:cNvCxnSpPr>
          <p:nvPr/>
        </p:nvCxnSpPr>
        <p:spPr bwMode="auto">
          <a:xfrm>
            <a:off x="4447385" y="2034469"/>
            <a:ext cx="463430" cy="1061865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" name="Straight Connector 27"/>
          <p:cNvCxnSpPr>
            <a:stCxn id="107" idx="3"/>
          </p:cNvCxnSpPr>
          <p:nvPr/>
        </p:nvCxnSpPr>
        <p:spPr bwMode="auto">
          <a:xfrm>
            <a:off x="4469818" y="3096334"/>
            <a:ext cx="44099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>
            <a:off x="4457545" y="2547694"/>
            <a:ext cx="44099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0" name="Straight Connector 109"/>
          <p:cNvCxnSpPr/>
          <p:nvPr/>
        </p:nvCxnSpPr>
        <p:spPr bwMode="auto">
          <a:xfrm>
            <a:off x="4910815" y="2959922"/>
            <a:ext cx="3824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11" name="Group 110"/>
          <p:cNvGrpSpPr/>
          <p:nvPr/>
        </p:nvGrpSpPr>
        <p:grpSpPr>
          <a:xfrm>
            <a:off x="3357319" y="4234174"/>
            <a:ext cx="1235328" cy="453586"/>
            <a:chOff x="403897" y="1139280"/>
            <a:chExt cx="1403631" cy="534726"/>
          </a:xfrm>
        </p:grpSpPr>
        <p:sp>
          <p:nvSpPr>
            <p:cNvPr id="112" name="Rounded Rectangle 111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403897" y="1139280"/>
              <a:ext cx="1403631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ERK3/MAPK6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Q16659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43" name="Elbow Connector 42"/>
          <p:cNvCxnSpPr/>
          <p:nvPr/>
        </p:nvCxnSpPr>
        <p:spPr bwMode="auto">
          <a:xfrm flipV="1">
            <a:off x="4459657" y="3961883"/>
            <a:ext cx="428725" cy="496816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1398</TotalTime>
  <Words>29</Words>
  <Application>Microsoft Macintosh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62</cp:revision>
  <dcterms:created xsi:type="dcterms:W3CDTF">2014-02-16T01:31:59Z</dcterms:created>
  <dcterms:modified xsi:type="dcterms:W3CDTF">2016-03-15T22:02:05Z</dcterms:modified>
</cp:coreProperties>
</file>