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3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3616964" y="3846432"/>
            <a:ext cx="715674" cy="246221"/>
            <a:chOff x="7630433" y="4771470"/>
            <a:chExt cx="862158" cy="35048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FRIEDE</a:t>
              </a:r>
              <a:endParaRPr lang="en-US" sz="950" dirty="0"/>
            </a:p>
          </p:txBody>
        </p:sp>
      </p:grpSp>
      <p:cxnSp>
        <p:nvCxnSpPr>
          <p:cNvPr id="99" name="Elbow Connector 98"/>
          <p:cNvCxnSpPr/>
          <p:nvPr/>
        </p:nvCxnSpPr>
        <p:spPr bwMode="auto">
          <a:xfrm flipV="1">
            <a:off x="4220300" y="3698100"/>
            <a:ext cx="884259" cy="263783"/>
          </a:xfrm>
          <a:prstGeom prst="bentConnector3">
            <a:avLst>
              <a:gd name="adj1" fmla="val 7527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Extracellularly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Regulated Kinase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P31152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987400" y="3404306"/>
            <a:ext cx="1169887" cy="453586"/>
            <a:chOff x="454813" y="1139280"/>
            <a:chExt cx="1329274" cy="534726"/>
          </a:xfrm>
        </p:grpSpPr>
        <p:sp>
          <p:nvSpPr>
            <p:cNvPr id="83" name="Rounded Rectangle 8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54813" y="1139280"/>
              <a:ext cx="132927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ERK4/MAPK4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P31152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22477" y="3164569"/>
            <a:ext cx="715674" cy="246221"/>
            <a:chOff x="7592082" y="6000910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22477" y="3000562"/>
            <a:ext cx="715674" cy="246220"/>
            <a:chOff x="7620676" y="5019399"/>
            <a:chExt cx="862158" cy="350482"/>
          </a:xfrm>
        </p:grpSpPr>
        <p:sp>
          <p:nvSpPr>
            <p:cNvPr id="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222477" y="2836948"/>
            <a:ext cx="715674" cy="246220"/>
            <a:chOff x="7620676" y="5019399"/>
            <a:chExt cx="862158" cy="350482"/>
          </a:xfrm>
        </p:grpSpPr>
        <p:sp>
          <p:nvSpPr>
            <p:cNvPr id="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474424" y="3413329"/>
            <a:ext cx="1015712" cy="461921"/>
            <a:chOff x="550901" y="1139280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MAPKAPK5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Q8IW41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>
            <a:stCxn id="83" idx="3"/>
          </p:cNvCxnSpPr>
          <p:nvPr/>
        </p:nvCxnSpPr>
        <p:spPr bwMode="auto">
          <a:xfrm flipH="1">
            <a:off x="4447385" y="3628831"/>
            <a:ext cx="1607702" cy="118505"/>
          </a:xfrm>
          <a:prstGeom prst="bentConnector5">
            <a:avLst>
              <a:gd name="adj1" fmla="val -14219"/>
              <a:gd name="adj2" fmla="val 379025"/>
              <a:gd name="adj3" fmla="val 7956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449496" y="3618671"/>
            <a:ext cx="6571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3464264" y="1809944"/>
            <a:ext cx="1015712" cy="461921"/>
            <a:chOff x="550901" y="1139280"/>
            <a:chExt cx="1154094" cy="544552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Q13153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474424" y="2338768"/>
            <a:ext cx="1015712" cy="461921"/>
            <a:chOff x="550901" y="1139280"/>
            <a:chExt cx="1154094" cy="544552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Q13177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486697" y="2871809"/>
            <a:ext cx="1015712" cy="461921"/>
            <a:chOff x="550901" y="1139280"/>
            <a:chExt cx="1154094" cy="544552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O75914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" name="Elbow Connector 25"/>
          <p:cNvCxnSpPr>
            <a:stCxn id="101" idx="3"/>
          </p:cNvCxnSpPr>
          <p:nvPr/>
        </p:nvCxnSpPr>
        <p:spPr bwMode="auto">
          <a:xfrm>
            <a:off x="4447385" y="2034469"/>
            <a:ext cx="463430" cy="106186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107" idx="3"/>
          </p:cNvCxnSpPr>
          <p:nvPr/>
        </p:nvCxnSpPr>
        <p:spPr bwMode="auto">
          <a:xfrm>
            <a:off x="4469818" y="3096334"/>
            <a:ext cx="4409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457545" y="2547694"/>
            <a:ext cx="4409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910815" y="2959922"/>
            <a:ext cx="382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1" name="Group 110"/>
          <p:cNvGrpSpPr/>
          <p:nvPr/>
        </p:nvGrpSpPr>
        <p:grpSpPr>
          <a:xfrm>
            <a:off x="3357319" y="4234174"/>
            <a:ext cx="1235328" cy="453586"/>
            <a:chOff x="403897" y="1139280"/>
            <a:chExt cx="1403631" cy="534726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03897" y="1139280"/>
              <a:ext cx="140363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ERK3/MAPK6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Q16659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3" name="Elbow Connector 42"/>
          <p:cNvCxnSpPr/>
          <p:nvPr/>
        </p:nvCxnSpPr>
        <p:spPr bwMode="auto">
          <a:xfrm flipV="1">
            <a:off x="4459657" y="3961883"/>
            <a:ext cx="428725" cy="49681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1398</TotalTime>
  <Words>29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62</cp:revision>
  <dcterms:created xsi:type="dcterms:W3CDTF">2014-02-16T01:31:59Z</dcterms:created>
  <dcterms:modified xsi:type="dcterms:W3CDTF">2016-03-15T22:02:05Z</dcterms:modified>
</cp:coreProperties>
</file>