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 varScale="1">
        <p:scale>
          <a:sx n="140" d="100"/>
          <a:sy n="140" d="100"/>
        </p:scale>
        <p:origin x="-13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16-03-22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Add jak2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autophos</a:t>
            </a:r>
            <a:r>
              <a:rPr lang="en-GB" baseline="0" dirty="0" smtClean="0"/>
              <a:t> sites?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ECCF5-D3A0-438F-B927-A81215D4EE7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276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7" name="Elbow Connector 86"/>
          <p:cNvCxnSpPr/>
          <p:nvPr/>
        </p:nvCxnSpPr>
        <p:spPr bwMode="auto">
          <a:xfrm>
            <a:off x="2911472" y="3300541"/>
            <a:ext cx="1958157" cy="52147"/>
          </a:xfrm>
          <a:prstGeom prst="bentConnector3">
            <a:avLst>
              <a:gd name="adj1" fmla="val 38326"/>
            </a:avLst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9" name="Elbow Connector 148"/>
          <p:cNvCxnSpPr/>
          <p:nvPr/>
        </p:nvCxnSpPr>
        <p:spPr bwMode="auto">
          <a:xfrm flipV="1">
            <a:off x="2900702" y="3356911"/>
            <a:ext cx="1515893" cy="71412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5" name="Group 44"/>
          <p:cNvGrpSpPr/>
          <p:nvPr/>
        </p:nvGrpSpPr>
        <p:grpSpPr>
          <a:xfrm>
            <a:off x="4820248" y="3155312"/>
            <a:ext cx="1106841" cy="460785"/>
            <a:chOff x="507046" y="3634424"/>
            <a:chExt cx="1257639" cy="543214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AT1AR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P30556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5020114" y="2571041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+S335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4" name="Elbow Connector 83"/>
          <p:cNvCxnSpPr>
            <a:stCxn id="35" idx="3"/>
          </p:cNvCxnSpPr>
          <p:nvPr/>
        </p:nvCxnSpPr>
        <p:spPr bwMode="auto">
          <a:xfrm flipV="1">
            <a:off x="5927089" y="2685048"/>
            <a:ext cx="812982" cy="70291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Elbow Connector 87"/>
          <p:cNvCxnSpPr/>
          <p:nvPr/>
        </p:nvCxnSpPr>
        <p:spPr bwMode="auto">
          <a:xfrm flipH="1">
            <a:off x="5631206" y="1967987"/>
            <a:ext cx="597865" cy="363734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35" idx="2"/>
            <a:endCxn id="127" idx="3"/>
          </p:cNvCxnSpPr>
          <p:nvPr/>
        </p:nvCxnSpPr>
        <p:spPr bwMode="auto">
          <a:xfrm rot="5400000">
            <a:off x="5033778" y="3955986"/>
            <a:ext cx="679781" cy="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0" name="Elbow Connector 89"/>
          <p:cNvCxnSpPr/>
          <p:nvPr/>
        </p:nvCxnSpPr>
        <p:spPr bwMode="auto">
          <a:xfrm>
            <a:off x="2962396" y="1414212"/>
            <a:ext cx="1903317" cy="1830417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0450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Type-1 Angiotensin II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P30556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45071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5020114" y="2931792"/>
            <a:ext cx="715674" cy="246221"/>
            <a:chOff x="7620676" y="5024219"/>
            <a:chExt cx="862158" cy="350482"/>
          </a:xfrm>
        </p:grpSpPr>
        <p:sp>
          <p:nvSpPr>
            <p:cNvPr id="8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+S338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020114" y="2390665"/>
            <a:ext cx="715674" cy="246221"/>
            <a:chOff x="7620676" y="5024219"/>
            <a:chExt cx="862158" cy="350482"/>
          </a:xfrm>
        </p:grpSpPr>
        <p:sp>
          <p:nvSpPr>
            <p:cNvPr id="9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96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+T332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020114" y="2751417"/>
            <a:ext cx="715674" cy="246221"/>
            <a:chOff x="7620676" y="5024219"/>
            <a:chExt cx="862158" cy="350482"/>
          </a:xfrm>
        </p:grpSpPr>
        <p:sp>
          <p:nvSpPr>
            <p:cNvPr id="98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0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+T336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5020114" y="2210289"/>
            <a:ext cx="715674" cy="246221"/>
            <a:chOff x="7592082" y="6020192"/>
            <a:chExt cx="862158" cy="350482"/>
          </a:xfrm>
        </p:grpSpPr>
        <p:sp>
          <p:nvSpPr>
            <p:cNvPr id="11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Y319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6229071" y="1735384"/>
            <a:ext cx="1015712" cy="465205"/>
            <a:chOff x="537046" y="346083"/>
            <a:chExt cx="1154094" cy="548423"/>
          </a:xfrm>
        </p:grpSpPr>
        <p:sp>
          <p:nvSpPr>
            <p:cNvPr id="114" name="Rounded Rectangle 113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976815" y="1193744"/>
            <a:ext cx="1106841" cy="460785"/>
            <a:chOff x="507046" y="3634424"/>
            <a:chExt cx="1257639" cy="543214"/>
          </a:xfrm>
        </p:grpSpPr>
        <p:sp>
          <p:nvSpPr>
            <p:cNvPr id="117" name="Snip Same Side Corner Rectangle 1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ARRB1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P49407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955060" y="1805828"/>
            <a:ext cx="1106841" cy="460785"/>
            <a:chOff x="507046" y="3634424"/>
            <a:chExt cx="1257639" cy="543214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ARRB2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P32121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2" name="Elbow Connector 121"/>
          <p:cNvCxnSpPr/>
          <p:nvPr/>
        </p:nvCxnSpPr>
        <p:spPr bwMode="auto">
          <a:xfrm flipV="1">
            <a:off x="2941549" y="1967987"/>
            <a:ext cx="953186" cy="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1825082" y="3076018"/>
            <a:ext cx="1340126" cy="453586"/>
            <a:chOff x="371271" y="1139280"/>
            <a:chExt cx="1522707" cy="534726"/>
          </a:xfrm>
        </p:grpSpPr>
        <p:sp>
          <p:nvSpPr>
            <p:cNvPr id="124" name="Rounded Rectangle 12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ADRBK1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P25098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4820247" y="4295878"/>
            <a:ext cx="1106841" cy="460785"/>
            <a:chOff x="507046" y="3634424"/>
            <a:chExt cx="1257639" cy="543214"/>
          </a:xfrm>
        </p:grpSpPr>
        <p:sp>
          <p:nvSpPr>
            <p:cNvPr id="127" name="Snip Same Side Corner Rectangle 1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GNAQ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P50148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6740071" y="2443475"/>
            <a:ext cx="1015712" cy="465205"/>
            <a:chOff x="537046" y="346083"/>
            <a:chExt cx="1154094" cy="548423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1937293" y="2427739"/>
            <a:ext cx="1106841" cy="460785"/>
            <a:chOff x="507046" y="3634424"/>
            <a:chExt cx="1257639" cy="543214"/>
          </a:xfrm>
        </p:grpSpPr>
        <p:sp>
          <p:nvSpPr>
            <p:cNvPr id="133" name="Snip Same Side Corner Rectangle 1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AGTRAP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Q6RW13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5" name="Elbow Connector 134"/>
          <p:cNvCxnSpPr/>
          <p:nvPr/>
        </p:nvCxnSpPr>
        <p:spPr bwMode="auto">
          <a:xfrm>
            <a:off x="2947275" y="2570711"/>
            <a:ext cx="961000" cy="0"/>
          </a:xfrm>
          <a:prstGeom prst="bentConnector3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7" name="Group 136"/>
          <p:cNvGrpSpPr/>
          <p:nvPr/>
        </p:nvGrpSpPr>
        <p:grpSpPr>
          <a:xfrm>
            <a:off x="1936484" y="4578907"/>
            <a:ext cx="1106841" cy="460785"/>
            <a:chOff x="507046" y="3634424"/>
            <a:chExt cx="1257639" cy="543214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AGT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P01019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1" name="Elbow Connector 140"/>
          <p:cNvCxnSpPr/>
          <p:nvPr/>
        </p:nvCxnSpPr>
        <p:spPr bwMode="auto">
          <a:xfrm flipV="1">
            <a:off x="2941549" y="3506542"/>
            <a:ext cx="1959628" cy="124739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42" name="Group 141"/>
          <p:cNvGrpSpPr/>
          <p:nvPr/>
        </p:nvGrpSpPr>
        <p:grpSpPr>
          <a:xfrm>
            <a:off x="1814312" y="3837372"/>
            <a:ext cx="1340126" cy="453586"/>
            <a:chOff x="371271" y="1139280"/>
            <a:chExt cx="1522707" cy="534726"/>
          </a:xfrm>
        </p:grpSpPr>
        <p:sp>
          <p:nvSpPr>
            <p:cNvPr id="144" name="Rounded Rectangle 14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371271" y="1139280"/>
              <a:ext cx="1522707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GRK5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P34947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2150179" y="5116304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5990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18374</TotalTime>
  <Words>49</Words>
  <Application>Microsoft Macintosh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259</cp:revision>
  <dcterms:created xsi:type="dcterms:W3CDTF">2014-02-16T01:31:59Z</dcterms:created>
  <dcterms:modified xsi:type="dcterms:W3CDTF">2016-03-23T03:04:50Z</dcterms:modified>
</cp:coreProperties>
</file>