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204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4085273" y="2424886"/>
            <a:ext cx="1015712" cy="461921"/>
            <a:chOff x="537046" y="349955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74080" y="354625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Axl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/UFO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P30530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613849" y="4057366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039709" y="3281883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35292" y="2165696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Axl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Protein-tyrosine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P30530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4235292" y="1983412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891199" y="1725942"/>
            <a:ext cx="1106841" cy="699679"/>
            <a:chOff x="6249037" y="1962424"/>
            <a:chExt cx="1106841" cy="699679"/>
          </a:xfrm>
        </p:grpSpPr>
        <p:grpSp>
          <p:nvGrpSpPr>
            <p:cNvPr id="92" name="Group 91"/>
            <p:cNvGrpSpPr/>
            <p:nvPr/>
          </p:nvGrpSpPr>
          <p:grpSpPr>
            <a:xfrm>
              <a:off x="6249037" y="1962424"/>
              <a:ext cx="1106841" cy="466427"/>
              <a:chOff x="507046" y="3634424"/>
              <a:chExt cx="1257639" cy="549865"/>
            </a:xfrm>
          </p:grpSpPr>
          <p:sp>
            <p:nvSpPr>
              <p:cNvPr id="93" name="Snip Same Side Corner Rectangle 9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Grb2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P62993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6444620" y="2415882"/>
              <a:ext cx="715674" cy="246221"/>
              <a:chOff x="7630433" y="4761828"/>
              <a:chExt cx="862158" cy="350481"/>
            </a:xfrm>
          </p:grpSpPr>
          <p:sp>
            <p:nvSpPr>
              <p:cNvPr id="109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5891199" y="2498094"/>
            <a:ext cx="1106841" cy="702849"/>
            <a:chOff x="6249037" y="2861477"/>
            <a:chExt cx="1106841" cy="702849"/>
          </a:xfrm>
        </p:grpSpPr>
        <p:grpSp>
          <p:nvGrpSpPr>
            <p:cNvPr id="98" name="Group 97"/>
            <p:cNvGrpSpPr/>
            <p:nvPr/>
          </p:nvGrpSpPr>
          <p:grpSpPr>
            <a:xfrm>
              <a:off x="6249037" y="2861477"/>
              <a:ext cx="1106841" cy="466427"/>
              <a:chOff x="507046" y="4525112"/>
              <a:chExt cx="1257639" cy="549865"/>
            </a:xfrm>
          </p:grpSpPr>
          <p:sp>
            <p:nvSpPr>
              <p:cNvPr id="100" name="Snip Same Side Corner Rectangle 99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PIK3R1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P27986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6444620" y="3318105"/>
              <a:ext cx="715674" cy="246221"/>
              <a:chOff x="7630433" y="4761828"/>
              <a:chExt cx="862158" cy="350481"/>
            </a:xfrm>
          </p:grpSpPr>
          <p:sp>
            <p:nvSpPr>
              <p:cNvPr id="112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3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891199" y="3281883"/>
            <a:ext cx="1106841" cy="703011"/>
            <a:chOff x="6249037" y="3575359"/>
            <a:chExt cx="1106841" cy="703011"/>
          </a:xfrm>
        </p:grpSpPr>
        <p:grpSp>
          <p:nvGrpSpPr>
            <p:cNvPr id="102" name="Group 101"/>
            <p:cNvGrpSpPr/>
            <p:nvPr/>
          </p:nvGrpSpPr>
          <p:grpSpPr>
            <a:xfrm>
              <a:off x="6249037" y="3575359"/>
              <a:ext cx="1106841" cy="466427"/>
              <a:chOff x="507046" y="4525112"/>
              <a:chExt cx="1257639" cy="549865"/>
            </a:xfrm>
          </p:grpSpPr>
          <p:sp>
            <p:nvSpPr>
              <p:cNvPr id="103" name="Snip Same Side Corner Rectangle 102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PIK3R2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O00459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6444620" y="4032149"/>
              <a:ext cx="715674" cy="246221"/>
              <a:chOff x="7630433" y="4749776"/>
              <a:chExt cx="862158" cy="350481"/>
            </a:xfrm>
          </p:grpSpPr>
          <p:sp>
            <p:nvSpPr>
              <p:cNvPr id="115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6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49776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891199" y="4057366"/>
            <a:ext cx="1106841" cy="702004"/>
            <a:chOff x="6249037" y="4293848"/>
            <a:chExt cx="1106841" cy="702004"/>
          </a:xfrm>
        </p:grpSpPr>
        <p:grpSp>
          <p:nvGrpSpPr>
            <p:cNvPr id="105" name="Group 104"/>
            <p:cNvGrpSpPr/>
            <p:nvPr/>
          </p:nvGrpSpPr>
          <p:grpSpPr>
            <a:xfrm>
              <a:off x="6249037" y="4293848"/>
              <a:ext cx="1106841" cy="466427"/>
              <a:chOff x="507046" y="4525112"/>
              <a:chExt cx="1257639" cy="549865"/>
            </a:xfrm>
          </p:grpSpPr>
          <p:sp>
            <p:nvSpPr>
              <p:cNvPr id="106" name="Snip Same Side Corner Rectangle 105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PLCG1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P19174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6444620" y="4749631"/>
              <a:ext cx="715674" cy="246221"/>
              <a:chOff x="7630433" y="4761828"/>
              <a:chExt cx="862158" cy="350481"/>
            </a:xfrm>
          </p:grpSpPr>
          <p:sp>
            <p:nvSpPr>
              <p:cNvPr id="118" name="AutoShape 162"/>
              <p:cNvSpPr>
                <a:spLocks noChangeArrowheads="1"/>
              </p:cNvSpPr>
              <p:nvPr/>
            </p:nvSpPr>
            <p:spPr bwMode="auto">
              <a:xfrm>
                <a:off x="7749549" y="4775691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FFFF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9" name="Text Box 163"/>
              <p:cNvSpPr txBox="1">
                <a:spLocks noChangeArrowheads="1"/>
              </p:cNvSpPr>
              <p:nvPr/>
            </p:nvSpPr>
            <p:spPr bwMode="auto">
              <a:xfrm>
                <a:off x="7630433" y="4761828"/>
                <a:ext cx="862158" cy="350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>
                    <a:latin typeface="Arial" charset="0"/>
                  </a:rPr>
                  <a:t>SH2</a:t>
                </a:r>
                <a:endParaRPr lang="en-US" sz="950" dirty="0"/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1194047" y="3273416"/>
            <a:ext cx="1015712" cy="461921"/>
            <a:chOff x="537046" y="349955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P06239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1148483" y="1512570"/>
            <a:ext cx="1106841" cy="466427"/>
            <a:chOff x="507046" y="3634424"/>
            <a:chExt cx="1257639" cy="549865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GAS6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Q14393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039709" y="4057366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613849" y="3281883"/>
            <a:ext cx="1106841" cy="464212"/>
            <a:chOff x="3740102" y="2066168"/>
            <a:chExt cx="1257639" cy="547253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TENC1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Q63HR2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039709" y="4831742"/>
            <a:ext cx="1106841" cy="466427"/>
            <a:chOff x="507046" y="3634424"/>
            <a:chExt cx="1257639" cy="549865"/>
          </a:xfrm>
        </p:grpSpPr>
        <p:sp>
          <p:nvSpPr>
            <p:cNvPr id="136" name="Snip Same Side Corner Rectangle 1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340003" y="1188441"/>
            <a:ext cx="723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/>
                <a:cs typeface="Arial"/>
              </a:rPr>
              <a:t>Ligand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647271" y="2284814"/>
            <a:ext cx="0" cy="234461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833539" y="2284166"/>
            <a:ext cx="31188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5647271" y="3105431"/>
            <a:ext cx="4981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5647271" y="3853106"/>
            <a:ext cx="4981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5647271" y="4629432"/>
            <a:ext cx="4981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 flipH="1">
            <a:off x="4842938" y="2282979"/>
            <a:ext cx="9228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Elbow Connector 29"/>
          <p:cNvCxnSpPr/>
          <p:nvPr/>
        </p:nvCxnSpPr>
        <p:spPr bwMode="auto">
          <a:xfrm>
            <a:off x="2221456" y="1748037"/>
            <a:ext cx="1862542" cy="901374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5528729" y="1970629"/>
            <a:ext cx="0" cy="30923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2446865" y="3063602"/>
            <a:ext cx="0" cy="13184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2446865" y="3076323"/>
            <a:ext cx="30818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5085314" y="3516758"/>
            <a:ext cx="8903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" name="Straight Arrow Connector 151"/>
          <p:cNvCxnSpPr/>
          <p:nvPr/>
        </p:nvCxnSpPr>
        <p:spPr bwMode="auto">
          <a:xfrm>
            <a:off x="5076847" y="4300537"/>
            <a:ext cx="8903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Arrow Connector 152"/>
          <p:cNvCxnSpPr/>
          <p:nvPr/>
        </p:nvCxnSpPr>
        <p:spPr bwMode="auto">
          <a:xfrm>
            <a:off x="5520270" y="1961409"/>
            <a:ext cx="4471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Arrow Connector 156"/>
          <p:cNvCxnSpPr/>
          <p:nvPr/>
        </p:nvCxnSpPr>
        <p:spPr bwMode="auto">
          <a:xfrm>
            <a:off x="5068380" y="2746735"/>
            <a:ext cx="90749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/>
          <p:nvPr/>
        </p:nvCxnSpPr>
        <p:spPr bwMode="auto">
          <a:xfrm flipH="1">
            <a:off x="5076847" y="5061624"/>
            <a:ext cx="4471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2177154" y="3516758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2446865" y="4365114"/>
            <a:ext cx="2555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490</TotalTime>
  <Words>45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54</cp:revision>
  <dcterms:created xsi:type="dcterms:W3CDTF">2014-02-16T01:31:59Z</dcterms:created>
  <dcterms:modified xsi:type="dcterms:W3CDTF">2016-03-15T22:17:13Z</dcterms:modified>
</cp:coreProperties>
</file>