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00"/>
    <a:srgbClr val="AB743D"/>
    <a:srgbClr val="00C100"/>
    <a:srgbClr val="8EB8D8"/>
    <a:srgbClr val="FFF777"/>
    <a:srgbClr val="90B1D0"/>
    <a:srgbClr val="00AD00"/>
    <a:srgbClr val="A5ADCB"/>
    <a:srgbClr val="7298BD"/>
    <a:srgbClr val="672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917" autoAdjust="0"/>
  </p:normalViewPr>
  <p:slideViewPr>
    <p:cSldViewPr snapToGrid="0" snapToObjects="1">
      <p:cViewPr>
        <p:scale>
          <a:sx n="135" d="100"/>
          <a:sy n="135" d="100"/>
        </p:scale>
        <p:origin x="-2048" y="-2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02" name="Picture 10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3" name="Text Box 173"/>
          <p:cNvSpPr txBox="1">
            <a:spLocks noChangeArrowheads="1"/>
          </p:cNvSpPr>
          <p:nvPr userDrawn="1"/>
        </p:nvSpPr>
        <p:spPr bwMode="auto">
          <a:xfrm>
            <a:off x="238953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104" name="Group 103"/>
          <p:cNvGrpSpPr/>
          <p:nvPr userDrawn="1"/>
        </p:nvGrpSpPr>
        <p:grpSpPr>
          <a:xfrm>
            <a:off x="1546755" y="5682356"/>
            <a:ext cx="6540875" cy="782825"/>
            <a:chOff x="1546755" y="5682356"/>
            <a:chExt cx="6540875" cy="782825"/>
          </a:xfrm>
        </p:grpSpPr>
        <p:grpSp>
          <p:nvGrpSpPr>
            <p:cNvPr id="105" name="Group 10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140" name="Rounded Rectangle 13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138" name="Rounded Rectangle 13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107" name="Rounded Rectangle 10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09" name="Snip Same Side Corner Rectangle 10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111" name="Group 11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136" name="Snip Same Side Corner Rectangle 13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112" name="Group 11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134" name="Snip Same Side Corner Rectangle 13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132" name="Snip Same Side Corner Rectangle 13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130" name="Snip Same Side Corner Rectangle 12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115" name="Elbow Connector 11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6" name="Elbow Connector 11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7" name="Elbow Connector 11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8" name="Elbow Connector 11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9" name="Elbow Connector 11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0" name="Elbow Connector 11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1" name="TextBox 12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127" name="Elbow Connector 12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128" name="TextBox 12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163697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  <p:sp>
        <p:nvSpPr>
          <p:cNvPr id="142" name="TextBox 141"/>
          <p:cNvSpPr txBox="1"/>
          <p:nvPr userDrawn="1"/>
        </p:nvSpPr>
        <p:spPr>
          <a:xfrm>
            <a:off x="6954350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Dr. Steven 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Group 80"/>
          <p:cNvGrpSpPr/>
          <p:nvPr/>
        </p:nvGrpSpPr>
        <p:grpSpPr>
          <a:xfrm>
            <a:off x="4085273" y="2424886"/>
            <a:ext cx="1015712" cy="461921"/>
            <a:chOff x="537046" y="349955"/>
            <a:chExt cx="1154094" cy="544552"/>
          </a:xfrm>
        </p:grpSpPr>
        <p:sp>
          <p:nvSpPr>
            <p:cNvPr id="82" name="Rounded Rectangle 81"/>
            <p:cNvSpPr/>
            <p:nvPr/>
          </p:nvSpPr>
          <p:spPr bwMode="auto">
            <a:xfrm>
              <a:off x="574080" y="354625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Axl</a:t>
              </a: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/UFO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P30530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2613849" y="4057366"/>
            <a:ext cx="1106841" cy="464212"/>
            <a:chOff x="3740102" y="2066168"/>
            <a:chExt cx="1257639" cy="547253"/>
          </a:xfrm>
        </p:grpSpPr>
        <p:sp>
          <p:nvSpPr>
            <p:cNvPr id="10" name="Rounded Rectangle 9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740102" y="2068869"/>
              <a:ext cx="1257639" cy="54455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PTPN11/SHP2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Q06124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4039709" y="3281883"/>
            <a:ext cx="1106841" cy="466427"/>
            <a:chOff x="507046" y="3634424"/>
            <a:chExt cx="1257639" cy="549865"/>
          </a:xfrm>
        </p:grpSpPr>
        <p:sp>
          <p:nvSpPr>
            <p:cNvPr id="36" name="Snip Same Side Corner Rectangle 3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Cbl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P22681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4235292" y="2165696"/>
            <a:ext cx="715674" cy="246221"/>
            <a:chOff x="7620676" y="5024219"/>
            <a:chExt cx="862158" cy="350482"/>
          </a:xfrm>
        </p:grpSpPr>
        <p:sp>
          <p:nvSpPr>
            <p:cNvPr id="52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3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+Y821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001553" y="104506"/>
            <a:ext cx="494081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err="1" smtClean="0">
                <a:solidFill>
                  <a:srgbClr val="FFBB07"/>
                </a:solidFill>
                <a:latin typeface="Arial Narrow" charset="0"/>
              </a:rPr>
              <a:t>Axl</a:t>
            </a: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 Protein-tyrosine Kinase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P30530 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grpSp>
        <p:nvGrpSpPr>
          <p:cNvPr id="85" name="Group 84"/>
          <p:cNvGrpSpPr/>
          <p:nvPr/>
        </p:nvGrpSpPr>
        <p:grpSpPr>
          <a:xfrm>
            <a:off x="4235292" y="1983412"/>
            <a:ext cx="715674" cy="246221"/>
            <a:chOff x="7620676" y="5024219"/>
            <a:chExt cx="862158" cy="350482"/>
          </a:xfrm>
        </p:grpSpPr>
        <p:sp>
          <p:nvSpPr>
            <p:cNvPr id="86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1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+Y702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5891199" y="1725942"/>
            <a:ext cx="1106841" cy="699679"/>
            <a:chOff x="6249037" y="1962424"/>
            <a:chExt cx="1106841" cy="699679"/>
          </a:xfrm>
        </p:grpSpPr>
        <p:grpSp>
          <p:nvGrpSpPr>
            <p:cNvPr id="92" name="Group 91"/>
            <p:cNvGrpSpPr/>
            <p:nvPr/>
          </p:nvGrpSpPr>
          <p:grpSpPr>
            <a:xfrm>
              <a:off x="6249037" y="1962424"/>
              <a:ext cx="1106841" cy="466427"/>
              <a:chOff x="507046" y="3634424"/>
              <a:chExt cx="1257639" cy="549865"/>
            </a:xfrm>
          </p:grpSpPr>
          <p:sp>
            <p:nvSpPr>
              <p:cNvPr id="93" name="Snip Same Side Corner Rectangle 92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4" name="TextBox 93"/>
              <p:cNvSpPr txBox="1"/>
              <p:nvPr/>
            </p:nvSpPr>
            <p:spPr>
              <a:xfrm>
                <a:off x="507046" y="3639736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Grb2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P62993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108" name="Group 107"/>
            <p:cNvGrpSpPr/>
            <p:nvPr/>
          </p:nvGrpSpPr>
          <p:grpSpPr>
            <a:xfrm>
              <a:off x="6444620" y="2415882"/>
              <a:ext cx="715674" cy="246221"/>
              <a:chOff x="7630433" y="4761828"/>
              <a:chExt cx="862158" cy="350481"/>
            </a:xfrm>
          </p:grpSpPr>
          <p:sp>
            <p:nvSpPr>
              <p:cNvPr id="109" name="AutoShape 162"/>
              <p:cNvSpPr>
                <a:spLocks noChangeArrowheads="1"/>
              </p:cNvSpPr>
              <p:nvPr/>
            </p:nvSpPr>
            <p:spPr bwMode="auto">
              <a:xfrm>
                <a:off x="7749549" y="4775691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FFFF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10" name="Text Box 163"/>
              <p:cNvSpPr txBox="1">
                <a:spLocks noChangeArrowheads="1"/>
              </p:cNvSpPr>
              <p:nvPr/>
            </p:nvSpPr>
            <p:spPr bwMode="auto">
              <a:xfrm>
                <a:off x="7630433" y="4761828"/>
                <a:ext cx="862158" cy="3504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>
                    <a:latin typeface="Arial" charset="0"/>
                  </a:rPr>
                  <a:t>SH2</a:t>
                </a:r>
                <a:endParaRPr lang="en-US" sz="950" dirty="0"/>
              </a:p>
            </p:txBody>
          </p:sp>
        </p:grpSp>
      </p:grpSp>
      <p:grpSp>
        <p:nvGrpSpPr>
          <p:cNvPr id="3" name="Group 2"/>
          <p:cNvGrpSpPr/>
          <p:nvPr/>
        </p:nvGrpSpPr>
        <p:grpSpPr>
          <a:xfrm>
            <a:off x="5891199" y="2498094"/>
            <a:ext cx="1106841" cy="702849"/>
            <a:chOff x="6249037" y="2861477"/>
            <a:chExt cx="1106841" cy="702849"/>
          </a:xfrm>
        </p:grpSpPr>
        <p:grpSp>
          <p:nvGrpSpPr>
            <p:cNvPr id="98" name="Group 97"/>
            <p:cNvGrpSpPr/>
            <p:nvPr/>
          </p:nvGrpSpPr>
          <p:grpSpPr>
            <a:xfrm>
              <a:off x="6249037" y="2861477"/>
              <a:ext cx="1106841" cy="466427"/>
              <a:chOff x="507046" y="4525112"/>
              <a:chExt cx="1257639" cy="549865"/>
            </a:xfrm>
          </p:grpSpPr>
          <p:sp>
            <p:nvSpPr>
              <p:cNvPr id="100" name="Snip Same Side Corner Rectangle 99"/>
              <p:cNvSpPr/>
              <p:nvPr/>
            </p:nvSpPr>
            <p:spPr bwMode="auto">
              <a:xfrm>
                <a:off x="595865" y="4525112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01" name="TextBox 100"/>
              <p:cNvSpPr txBox="1"/>
              <p:nvPr/>
            </p:nvSpPr>
            <p:spPr>
              <a:xfrm>
                <a:off x="507046" y="4530424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PIK3R1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C5F2C6"/>
                    </a:solidFill>
                    <a:latin typeface="Arial" charset="0"/>
                  </a:rPr>
                  <a:t>P27986</a:t>
                </a:r>
                <a:endParaRPr lang="en-US" sz="1050" dirty="0">
                  <a:solidFill>
                    <a:srgbClr val="C5F2C6"/>
                  </a:solidFill>
                </a:endParaRPr>
              </a:p>
            </p:txBody>
          </p:sp>
        </p:grpSp>
        <p:grpSp>
          <p:nvGrpSpPr>
            <p:cNvPr id="111" name="Group 110"/>
            <p:cNvGrpSpPr/>
            <p:nvPr/>
          </p:nvGrpSpPr>
          <p:grpSpPr>
            <a:xfrm>
              <a:off x="6444620" y="3318105"/>
              <a:ext cx="715674" cy="246221"/>
              <a:chOff x="7630433" y="4761828"/>
              <a:chExt cx="862158" cy="350481"/>
            </a:xfrm>
          </p:grpSpPr>
          <p:sp>
            <p:nvSpPr>
              <p:cNvPr id="112" name="AutoShape 162"/>
              <p:cNvSpPr>
                <a:spLocks noChangeArrowheads="1"/>
              </p:cNvSpPr>
              <p:nvPr/>
            </p:nvSpPr>
            <p:spPr bwMode="auto">
              <a:xfrm>
                <a:off x="7749549" y="4775691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FFFF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13" name="Text Box 163"/>
              <p:cNvSpPr txBox="1">
                <a:spLocks noChangeArrowheads="1"/>
              </p:cNvSpPr>
              <p:nvPr/>
            </p:nvSpPr>
            <p:spPr bwMode="auto">
              <a:xfrm>
                <a:off x="7630433" y="4761828"/>
                <a:ext cx="862158" cy="3504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>
                    <a:latin typeface="Arial" charset="0"/>
                  </a:rPr>
                  <a:t>SH2</a:t>
                </a:r>
                <a:endParaRPr lang="en-US" sz="950" dirty="0"/>
              </a:p>
            </p:txBody>
          </p:sp>
        </p:grpSp>
      </p:grpSp>
      <p:grpSp>
        <p:nvGrpSpPr>
          <p:cNvPr id="4" name="Group 3"/>
          <p:cNvGrpSpPr/>
          <p:nvPr/>
        </p:nvGrpSpPr>
        <p:grpSpPr>
          <a:xfrm>
            <a:off x="5891199" y="3281883"/>
            <a:ext cx="1106841" cy="703011"/>
            <a:chOff x="6249037" y="3575359"/>
            <a:chExt cx="1106841" cy="703011"/>
          </a:xfrm>
        </p:grpSpPr>
        <p:grpSp>
          <p:nvGrpSpPr>
            <p:cNvPr id="102" name="Group 101"/>
            <p:cNvGrpSpPr/>
            <p:nvPr/>
          </p:nvGrpSpPr>
          <p:grpSpPr>
            <a:xfrm>
              <a:off x="6249037" y="3575359"/>
              <a:ext cx="1106841" cy="466427"/>
              <a:chOff x="507046" y="4525112"/>
              <a:chExt cx="1257639" cy="549865"/>
            </a:xfrm>
          </p:grpSpPr>
          <p:sp>
            <p:nvSpPr>
              <p:cNvPr id="103" name="Snip Same Side Corner Rectangle 102"/>
              <p:cNvSpPr/>
              <p:nvPr/>
            </p:nvSpPr>
            <p:spPr bwMode="auto">
              <a:xfrm>
                <a:off x="595865" y="4525112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>
                <a:off x="507046" y="4530424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PIK3R2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C5F2C6"/>
                    </a:solidFill>
                    <a:latin typeface="Arial" charset="0"/>
                  </a:rPr>
                  <a:t>O00459</a:t>
                </a:r>
                <a:endParaRPr lang="en-US" sz="1050" dirty="0">
                  <a:solidFill>
                    <a:srgbClr val="C5F2C6"/>
                  </a:solidFill>
                </a:endParaRPr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6444620" y="4032149"/>
              <a:ext cx="715674" cy="246221"/>
              <a:chOff x="7630433" y="4749776"/>
              <a:chExt cx="862158" cy="350481"/>
            </a:xfrm>
          </p:grpSpPr>
          <p:sp>
            <p:nvSpPr>
              <p:cNvPr id="115" name="AutoShape 162"/>
              <p:cNvSpPr>
                <a:spLocks noChangeArrowheads="1"/>
              </p:cNvSpPr>
              <p:nvPr/>
            </p:nvSpPr>
            <p:spPr bwMode="auto">
              <a:xfrm>
                <a:off x="7749549" y="4775691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FFFF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16" name="Text Box 163"/>
              <p:cNvSpPr txBox="1">
                <a:spLocks noChangeArrowheads="1"/>
              </p:cNvSpPr>
              <p:nvPr/>
            </p:nvSpPr>
            <p:spPr bwMode="auto">
              <a:xfrm>
                <a:off x="7630433" y="4749776"/>
                <a:ext cx="862158" cy="3504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>
                    <a:latin typeface="Arial" charset="0"/>
                  </a:rPr>
                  <a:t>SH2</a:t>
                </a:r>
                <a:endParaRPr lang="en-US" sz="950" dirty="0"/>
              </a:p>
            </p:txBody>
          </p:sp>
        </p:grpSp>
      </p:grpSp>
      <p:grpSp>
        <p:nvGrpSpPr>
          <p:cNvPr id="5" name="Group 4"/>
          <p:cNvGrpSpPr/>
          <p:nvPr/>
        </p:nvGrpSpPr>
        <p:grpSpPr>
          <a:xfrm>
            <a:off x="5891199" y="4057366"/>
            <a:ext cx="1106841" cy="702004"/>
            <a:chOff x="6249037" y="4293848"/>
            <a:chExt cx="1106841" cy="702004"/>
          </a:xfrm>
        </p:grpSpPr>
        <p:grpSp>
          <p:nvGrpSpPr>
            <p:cNvPr id="105" name="Group 104"/>
            <p:cNvGrpSpPr/>
            <p:nvPr/>
          </p:nvGrpSpPr>
          <p:grpSpPr>
            <a:xfrm>
              <a:off x="6249037" y="4293848"/>
              <a:ext cx="1106841" cy="466427"/>
              <a:chOff x="507046" y="4525112"/>
              <a:chExt cx="1257639" cy="549865"/>
            </a:xfrm>
          </p:grpSpPr>
          <p:sp>
            <p:nvSpPr>
              <p:cNvPr id="106" name="Snip Same Side Corner Rectangle 105"/>
              <p:cNvSpPr/>
              <p:nvPr/>
            </p:nvSpPr>
            <p:spPr bwMode="auto">
              <a:xfrm>
                <a:off x="595865" y="4525112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07" name="TextBox 106"/>
              <p:cNvSpPr txBox="1"/>
              <p:nvPr/>
            </p:nvSpPr>
            <p:spPr>
              <a:xfrm>
                <a:off x="507046" y="4530424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PLCG1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C5F2C6"/>
                    </a:solidFill>
                    <a:latin typeface="Arial" charset="0"/>
                  </a:rPr>
                  <a:t>P19174</a:t>
                </a:r>
                <a:endParaRPr lang="en-US" sz="1050" dirty="0">
                  <a:solidFill>
                    <a:srgbClr val="C5F2C6"/>
                  </a:solidFill>
                </a:endParaRPr>
              </a:p>
            </p:txBody>
          </p:sp>
        </p:grpSp>
        <p:grpSp>
          <p:nvGrpSpPr>
            <p:cNvPr id="117" name="Group 116"/>
            <p:cNvGrpSpPr/>
            <p:nvPr/>
          </p:nvGrpSpPr>
          <p:grpSpPr>
            <a:xfrm>
              <a:off x="6444620" y="4749631"/>
              <a:ext cx="715674" cy="246221"/>
              <a:chOff x="7630433" y="4761828"/>
              <a:chExt cx="862158" cy="350481"/>
            </a:xfrm>
          </p:grpSpPr>
          <p:sp>
            <p:nvSpPr>
              <p:cNvPr id="118" name="AutoShape 162"/>
              <p:cNvSpPr>
                <a:spLocks noChangeArrowheads="1"/>
              </p:cNvSpPr>
              <p:nvPr/>
            </p:nvSpPr>
            <p:spPr bwMode="auto">
              <a:xfrm>
                <a:off x="7749549" y="4775691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FFFF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19" name="Text Box 163"/>
              <p:cNvSpPr txBox="1">
                <a:spLocks noChangeArrowheads="1"/>
              </p:cNvSpPr>
              <p:nvPr/>
            </p:nvSpPr>
            <p:spPr bwMode="auto">
              <a:xfrm>
                <a:off x="7630433" y="4761828"/>
                <a:ext cx="862158" cy="3504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>
                    <a:latin typeface="Arial" charset="0"/>
                  </a:rPr>
                  <a:t>SH2</a:t>
                </a:r>
                <a:endParaRPr lang="en-US" sz="950" dirty="0"/>
              </a:p>
            </p:txBody>
          </p:sp>
        </p:grpSp>
      </p:grpSp>
      <p:grpSp>
        <p:nvGrpSpPr>
          <p:cNvPr id="120" name="Group 119"/>
          <p:cNvGrpSpPr/>
          <p:nvPr/>
        </p:nvGrpSpPr>
        <p:grpSpPr>
          <a:xfrm>
            <a:off x="1194047" y="3273416"/>
            <a:ext cx="1015712" cy="461921"/>
            <a:chOff x="537046" y="349955"/>
            <a:chExt cx="1154094" cy="544552"/>
          </a:xfrm>
        </p:grpSpPr>
        <p:sp>
          <p:nvSpPr>
            <p:cNvPr id="121" name="Rounded Rectangle 120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Lck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P06239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1148483" y="1512570"/>
            <a:ext cx="1106841" cy="466427"/>
            <a:chOff x="507046" y="3634424"/>
            <a:chExt cx="1257639" cy="549865"/>
          </a:xfrm>
        </p:grpSpPr>
        <p:sp>
          <p:nvSpPr>
            <p:cNvPr id="124" name="Snip Same Side Corner Rectangle 12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GAS6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Q14393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4039709" y="4057366"/>
            <a:ext cx="1106841" cy="466427"/>
            <a:chOff x="507046" y="3634424"/>
            <a:chExt cx="1257639" cy="549865"/>
          </a:xfrm>
        </p:grpSpPr>
        <p:sp>
          <p:nvSpPr>
            <p:cNvPr id="127" name="Snip Same Side Corner Rectangle 12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Nck2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O43639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2613849" y="3281883"/>
            <a:ext cx="1106841" cy="464212"/>
            <a:chOff x="3740102" y="2066168"/>
            <a:chExt cx="1257639" cy="547253"/>
          </a:xfrm>
        </p:grpSpPr>
        <p:sp>
          <p:nvSpPr>
            <p:cNvPr id="133" name="Rounded Rectangle 132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3740102" y="2068869"/>
              <a:ext cx="1257639" cy="54455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TENC1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Q63HR2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4039709" y="4831742"/>
            <a:ext cx="1106841" cy="466427"/>
            <a:chOff x="507046" y="3634424"/>
            <a:chExt cx="1257639" cy="549865"/>
          </a:xfrm>
        </p:grpSpPr>
        <p:sp>
          <p:nvSpPr>
            <p:cNvPr id="136" name="Snip Same Side Corner Rectangle 13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SOCS1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O15524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340003" y="1188441"/>
            <a:ext cx="7238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Arial"/>
                <a:cs typeface="Arial"/>
              </a:rPr>
              <a:t>Ligand</a:t>
            </a:r>
            <a:endParaRPr lang="en-US" sz="1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5647271" y="2284814"/>
            <a:ext cx="0" cy="234461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5833539" y="2284166"/>
            <a:ext cx="31188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8" name="Straight Arrow Connector 137"/>
          <p:cNvCxnSpPr/>
          <p:nvPr/>
        </p:nvCxnSpPr>
        <p:spPr bwMode="auto">
          <a:xfrm>
            <a:off x="5647271" y="3105431"/>
            <a:ext cx="49815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0" name="Straight Arrow Connector 139"/>
          <p:cNvCxnSpPr/>
          <p:nvPr/>
        </p:nvCxnSpPr>
        <p:spPr bwMode="auto">
          <a:xfrm>
            <a:off x="5647271" y="3853106"/>
            <a:ext cx="49815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1" name="Straight Arrow Connector 140"/>
          <p:cNvCxnSpPr/>
          <p:nvPr/>
        </p:nvCxnSpPr>
        <p:spPr bwMode="auto">
          <a:xfrm>
            <a:off x="5647271" y="4629432"/>
            <a:ext cx="49815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2" name="Straight Arrow Connector 141"/>
          <p:cNvCxnSpPr/>
          <p:nvPr/>
        </p:nvCxnSpPr>
        <p:spPr bwMode="auto">
          <a:xfrm flipH="1">
            <a:off x="4842938" y="2282979"/>
            <a:ext cx="92286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" name="Elbow Connector 29"/>
          <p:cNvCxnSpPr/>
          <p:nvPr/>
        </p:nvCxnSpPr>
        <p:spPr bwMode="auto">
          <a:xfrm>
            <a:off x="2221456" y="1748037"/>
            <a:ext cx="1862542" cy="901374"/>
          </a:xfrm>
          <a:prstGeom prst="bentConnector3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3" name="Straight Connector 42"/>
          <p:cNvCxnSpPr/>
          <p:nvPr/>
        </p:nvCxnSpPr>
        <p:spPr bwMode="auto">
          <a:xfrm>
            <a:off x="5528729" y="1970629"/>
            <a:ext cx="0" cy="309230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5" name="Straight Connector 144"/>
          <p:cNvCxnSpPr/>
          <p:nvPr/>
        </p:nvCxnSpPr>
        <p:spPr bwMode="auto">
          <a:xfrm>
            <a:off x="2446865" y="3063602"/>
            <a:ext cx="0" cy="1318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7" name="Straight Connector 56"/>
          <p:cNvCxnSpPr/>
          <p:nvPr/>
        </p:nvCxnSpPr>
        <p:spPr bwMode="auto">
          <a:xfrm>
            <a:off x="2446865" y="3076323"/>
            <a:ext cx="308186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7" name="Straight Arrow Connector 146"/>
          <p:cNvCxnSpPr/>
          <p:nvPr/>
        </p:nvCxnSpPr>
        <p:spPr bwMode="auto">
          <a:xfrm>
            <a:off x="5085314" y="3516758"/>
            <a:ext cx="89039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2" name="Straight Arrow Connector 151"/>
          <p:cNvCxnSpPr/>
          <p:nvPr/>
        </p:nvCxnSpPr>
        <p:spPr bwMode="auto">
          <a:xfrm>
            <a:off x="5076847" y="4300537"/>
            <a:ext cx="89039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3" name="Straight Arrow Connector 152"/>
          <p:cNvCxnSpPr/>
          <p:nvPr/>
        </p:nvCxnSpPr>
        <p:spPr bwMode="auto">
          <a:xfrm>
            <a:off x="5520270" y="1961409"/>
            <a:ext cx="44713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7" name="Straight Arrow Connector 156"/>
          <p:cNvCxnSpPr/>
          <p:nvPr/>
        </p:nvCxnSpPr>
        <p:spPr bwMode="auto">
          <a:xfrm>
            <a:off x="5068380" y="2746735"/>
            <a:ext cx="90749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8" name="Straight Arrow Connector 157"/>
          <p:cNvCxnSpPr/>
          <p:nvPr/>
        </p:nvCxnSpPr>
        <p:spPr bwMode="auto">
          <a:xfrm flipH="1">
            <a:off x="5076847" y="5061624"/>
            <a:ext cx="44713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9" name="Straight Arrow Connector 158"/>
          <p:cNvCxnSpPr/>
          <p:nvPr/>
        </p:nvCxnSpPr>
        <p:spPr bwMode="auto">
          <a:xfrm>
            <a:off x="2177154" y="3516758"/>
            <a:ext cx="53643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9" name="Straight Arrow Connector 168"/>
          <p:cNvCxnSpPr/>
          <p:nvPr/>
        </p:nvCxnSpPr>
        <p:spPr bwMode="auto">
          <a:xfrm>
            <a:off x="2446865" y="4365114"/>
            <a:ext cx="25559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490</TotalTime>
  <Words>45</Words>
  <Application>Microsoft Macintosh PowerPoint</Application>
  <PresentationFormat>On-screen Show (4:3)</PresentationFormat>
  <Paragraphs>33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54</cp:revision>
  <dcterms:created xsi:type="dcterms:W3CDTF">2014-02-16T01:31:59Z</dcterms:created>
  <dcterms:modified xsi:type="dcterms:W3CDTF">2016-03-15T22:17:13Z</dcterms:modified>
</cp:coreProperties>
</file>