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783F"/>
    <a:srgbClr val="969600"/>
    <a:srgbClr val="AB743D"/>
    <a:srgbClr val="00C100"/>
    <a:srgbClr val="8EB8D8"/>
    <a:srgbClr val="FFF777"/>
    <a:srgbClr val="90B1D0"/>
    <a:srgbClr val="00AD00"/>
    <a:srgbClr val="A5ADCB"/>
    <a:srgbClr val="7298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917" autoAdjust="0"/>
  </p:normalViewPr>
  <p:slideViewPr>
    <p:cSldViewPr snapToGrid="0" snapToObjects="1">
      <p:cViewPr>
        <p:scale>
          <a:sx n="150" d="100"/>
          <a:sy n="150" d="100"/>
        </p:scale>
        <p:origin x="-1984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auto">
          <a:xfrm>
            <a:off x="6579622" y="1352490"/>
            <a:ext cx="950528" cy="441126"/>
          </a:xfrm>
          <a:prstGeom prst="roundRect">
            <a:avLst>
              <a:gd name="adj" fmla="val 35897"/>
            </a:avLst>
          </a:prstGeom>
          <a:solidFill>
            <a:srgbClr val="908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  <a:ea typeface="ＭＳ Ｐゴシック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3989451" y="2350731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AVPR2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P30518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8" name="Elbow Connector 87"/>
          <p:cNvCxnSpPr/>
          <p:nvPr/>
        </p:nvCxnSpPr>
        <p:spPr bwMode="auto">
          <a:xfrm rot="10800000" flipV="1">
            <a:off x="5077392" y="1643098"/>
            <a:ext cx="1479057" cy="788341"/>
          </a:xfrm>
          <a:prstGeom prst="bentConnector3">
            <a:avLst>
              <a:gd name="adj1" fmla="val 61449"/>
            </a:avLst>
          </a:prstGeom>
          <a:ln w="28575" cmpd="sng">
            <a:solidFill>
              <a:srgbClr val="8EB8D8"/>
            </a:solidFill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35" idx="2"/>
            <a:endCxn id="82" idx="1"/>
          </p:cNvCxnSpPr>
          <p:nvPr/>
        </p:nvCxnSpPr>
        <p:spPr bwMode="auto">
          <a:xfrm rot="16200000" flipH="1">
            <a:off x="4567082" y="2792947"/>
            <a:ext cx="834881" cy="883301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Elbow Connector 89"/>
          <p:cNvCxnSpPr>
            <a:stCxn id="107" idx="3"/>
            <a:endCxn id="35" idx="1"/>
          </p:cNvCxnSpPr>
          <p:nvPr/>
        </p:nvCxnSpPr>
        <p:spPr bwMode="auto">
          <a:xfrm>
            <a:off x="2894959" y="1692014"/>
            <a:ext cx="1094492" cy="894184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35" idx="3"/>
            <a:endCxn id="95" idx="1"/>
          </p:cNvCxnSpPr>
          <p:nvPr/>
        </p:nvCxnSpPr>
        <p:spPr bwMode="auto">
          <a:xfrm flipV="1">
            <a:off x="5096292" y="2584631"/>
            <a:ext cx="1358552" cy="1567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21440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Vasopressin V2 receptor (AVPR2)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P30518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089822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 Sofya Langman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2583984" y="3409064"/>
            <a:ext cx="1106841" cy="466427"/>
            <a:chOff x="507046" y="3634424"/>
            <a:chExt cx="1257639" cy="549865"/>
          </a:xfrm>
        </p:grpSpPr>
        <p:sp>
          <p:nvSpPr>
            <p:cNvPr id="63" name="Snip Same Side Corner Rectangle 6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GNAS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P63092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426173" y="3416572"/>
            <a:ext cx="1106841" cy="466427"/>
            <a:chOff x="507046" y="3634424"/>
            <a:chExt cx="1257639" cy="549865"/>
          </a:xfrm>
        </p:grpSpPr>
        <p:sp>
          <p:nvSpPr>
            <p:cNvPr id="81" name="Snip Same Side Corner Rectangle 8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P49407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83" name="Elbow Connector 82"/>
          <p:cNvCxnSpPr>
            <a:stCxn id="35" idx="2"/>
            <a:endCxn id="66" idx="3"/>
          </p:cNvCxnSpPr>
          <p:nvPr/>
        </p:nvCxnSpPr>
        <p:spPr bwMode="auto">
          <a:xfrm rot="5400000">
            <a:off x="3703163" y="2804821"/>
            <a:ext cx="827373" cy="852047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85" name="Group 84"/>
          <p:cNvGrpSpPr/>
          <p:nvPr/>
        </p:nvGrpSpPr>
        <p:grpSpPr>
          <a:xfrm>
            <a:off x="5426173" y="3909557"/>
            <a:ext cx="1106841" cy="466427"/>
            <a:chOff x="507046" y="3634424"/>
            <a:chExt cx="1257639" cy="549865"/>
          </a:xfrm>
        </p:grpSpPr>
        <p:sp>
          <p:nvSpPr>
            <p:cNvPr id="86" name="Snip Same Side Corner Rectangle 8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ARR</a:t>
              </a:r>
              <a:r>
                <a:rPr lang="en-CA" sz="1100" dirty="0" smtClean="0">
                  <a:solidFill>
                    <a:schemeClr val="bg1"/>
                  </a:solidFill>
                  <a:latin typeface="Arial" charset="0"/>
                </a:rPr>
                <a:t>D</a:t>
              </a:r>
              <a:r>
                <a:rPr lang="en-CA" sz="1100" dirty="0">
                  <a:solidFill>
                    <a:schemeClr val="bg1"/>
                  </a:solidFill>
                  <a:latin typeface="Arial" charset="0"/>
                </a:rPr>
                <a:t>C</a:t>
              </a:r>
              <a:r>
                <a:rPr lang="ru-RU" sz="1100" dirty="0" smtClean="0">
                  <a:solidFill>
                    <a:schemeClr val="bg1"/>
                  </a:solidFill>
                  <a:latin typeface="Arial" charset="0"/>
                </a:rPr>
                <a:t>4</a:t>
              </a:r>
              <a:endParaRPr lang="en-US" sz="1100" dirty="0" smtClean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Q8NCT1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92" name="Elbow Connector 91"/>
          <p:cNvCxnSpPr>
            <a:stCxn id="35" idx="2"/>
            <a:endCxn id="91" idx="1"/>
          </p:cNvCxnSpPr>
          <p:nvPr/>
        </p:nvCxnSpPr>
        <p:spPr bwMode="auto">
          <a:xfrm rot="16200000" flipH="1">
            <a:off x="4320589" y="3039440"/>
            <a:ext cx="1327866" cy="883301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93" name="Group 92"/>
          <p:cNvGrpSpPr/>
          <p:nvPr/>
        </p:nvGrpSpPr>
        <p:grpSpPr>
          <a:xfrm>
            <a:off x="6454844" y="2349164"/>
            <a:ext cx="1106841" cy="466427"/>
            <a:chOff x="507046" y="3634424"/>
            <a:chExt cx="1257639" cy="549865"/>
          </a:xfrm>
        </p:grpSpPr>
        <p:sp>
          <p:nvSpPr>
            <p:cNvPr id="94" name="Snip Same Side Corner Rectangle 9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HRS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O14964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2575518" y="3917183"/>
            <a:ext cx="1106841" cy="466427"/>
            <a:chOff x="507046" y="3634424"/>
            <a:chExt cx="1257639" cy="549865"/>
          </a:xfrm>
        </p:grpSpPr>
        <p:sp>
          <p:nvSpPr>
            <p:cNvPr id="97" name="Snip Same Side Corner Rectangle 9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GNB1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P62873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2583984" y="4425945"/>
            <a:ext cx="1106841" cy="466427"/>
            <a:chOff x="507046" y="3634424"/>
            <a:chExt cx="1257639" cy="549865"/>
          </a:xfrm>
        </p:grpSpPr>
        <p:sp>
          <p:nvSpPr>
            <p:cNvPr id="101" name="Snip Same Side Corner Rectangle 10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GNG2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P59768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3" name="Elbow Connector 102"/>
          <p:cNvCxnSpPr>
            <a:stCxn id="35" idx="2"/>
            <a:endCxn id="98" idx="3"/>
          </p:cNvCxnSpPr>
          <p:nvPr/>
        </p:nvCxnSpPr>
        <p:spPr bwMode="auto">
          <a:xfrm rot="5400000">
            <a:off x="3444870" y="3054648"/>
            <a:ext cx="1335492" cy="860513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35" idx="2"/>
            <a:endCxn id="102" idx="3"/>
          </p:cNvCxnSpPr>
          <p:nvPr/>
        </p:nvCxnSpPr>
        <p:spPr bwMode="auto">
          <a:xfrm rot="5400000">
            <a:off x="3194722" y="3313262"/>
            <a:ext cx="1844254" cy="852047"/>
          </a:xfrm>
          <a:prstGeom prst="bentConnector2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5" name="Group 104"/>
          <p:cNvGrpSpPr/>
          <p:nvPr/>
        </p:nvGrpSpPr>
        <p:grpSpPr>
          <a:xfrm>
            <a:off x="1788118" y="1456547"/>
            <a:ext cx="1106841" cy="466427"/>
            <a:chOff x="507046" y="3634424"/>
            <a:chExt cx="1257639" cy="549865"/>
          </a:xfrm>
        </p:grpSpPr>
        <p:sp>
          <p:nvSpPr>
            <p:cNvPr id="106" name="Snip Same Side Corner Rectangle 10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DERL1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Q9BUN8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1785505" y="1957914"/>
            <a:ext cx="1106841" cy="466427"/>
            <a:chOff x="507046" y="3634424"/>
            <a:chExt cx="1257639" cy="549865"/>
          </a:xfrm>
        </p:grpSpPr>
        <p:sp>
          <p:nvSpPr>
            <p:cNvPr id="109" name="Snip Same Side Corner Rectangle 108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VCP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P55072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1" name="Elbow Connector 110"/>
          <p:cNvCxnSpPr>
            <a:stCxn id="110" idx="3"/>
          </p:cNvCxnSpPr>
          <p:nvPr/>
        </p:nvCxnSpPr>
        <p:spPr bwMode="auto">
          <a:xfrm>
            <a:off x="2892346" y="2193381"/>
            <a:ext cx="1097105" cy="392817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2" name="Group 111"/>
          <p:cNvGrpSpPr/>
          <p:nvPr/>
        </p:nvGrpSpPr>
        <p:grpSpPr>
          <a:xfrm>
            <a:off x="6454844" y="1846663"/>
            <a:ext cx="1106841" cy="466427"/>
            <a:chOff x="507046" y="3634424"/>
            <a:chExt cx="1257639" cy="549865"/>
          </a:xfrm>
        </p:grpSpPr>
        <p:sp>
          <p:nvSpPr>
            <p:cNvPr id="113" name="Snip Same Side Corner Rectangle 11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C1QTNF1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Q9BXJ1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5" name="Elbow Connector 114"/>
          <p:cNvCxnSpPr>
            <a:stCxn id="35" idx="3"/>
            <a:endCxn id="114" idx="1"/>
          </p:cNvCxnSpPr>
          <p:nvPr/>
        </p:nvCxnSpPr>
        <p:spPr bwMode="auto">
          <a:xfrm flipV="1">
            <a:off x="5096292" y="2082130"/>
            <a:ext cx="1358552" cy="504068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6497179" y="1335935"/>
            <a:ext cx="1106841" cy="461921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CA" sz="1100" dirty="0" smtClean="0">
                <a:solidFill>
                  <a:schemeClr val="bg1"/>
                </a:solidFill>
                <a:latin typeface="Arial" charset="0"/>
              </a:rPr>
              <a:t>GRK5</a:t>
            </a:r>
            <a:endParaRPr lang="en-US" sz="1100" dirty="0" smtClean="0">
              <a:solidFill>
                <a:schemeClr val="bg1"/>
              </a:solidFill>
              <a:latin typeface="Arial" charset="0"/>
            </a:endParaRPr>
          </a:p>
          <a:p>
            <a:pPr algn="ctr">
              <a:lnSpc>
                <a:spcPct val="110000"/>
              </a:lnSpc>
            </a:pPr>
            <a:r>
              <a:rPr lang="en-US" sz="105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rPr>
              <a:t>P34947</a:t>
            </a:r>
            <a:endParaRPr lang="en-US" sz="105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956811" y="1125882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7324</TotalTime>
  <Words>36</Words>
  <Application>Microsoft Macintosh PowerPoint</Application>
  <PresentationFormat>On-screen Show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90</cp:revision>
  <dcterms:created xsi:type="dcterms:W3CDTF">2014-02-16T01:31:59Z</dcterms:created>
  <dcterms:modified xsi:type="dcterms:W3CDTF">2016-03-23T02:59:21Z</dcterms:modified>
</cp:coreProperties>
</file>