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28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011915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4112621" y="2349961"/>
            <a:ext cx="1015712" cy="461921"/>
            <a:chOff x="537046" y="349955"/>
            <a:chExt cx="1154094" cy="54455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LTK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P29376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84" name="Elbow Connector 83"/>
          <p:cNvCxnSpPr/>
          <p:nvPr/>
        </p:nvCxnSpPr>
        <p:spPr bwMode="auto">
          <a:xfrm rot="5400000" flipH="1" flipV="1">
            <a:off x="5289913" y="1965591"/>
            <a:ext cx="807927" cy="422335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80925" y="129907"/>
            <a:ext cx="488526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Leukocyte Tyrosine Kinase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P29376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48764" y="6460682"/>
            <a:ext cx="3439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283480" y="2129757"/>
            <a:ext cx="715674" cy="246221"/>
            <a:chOff x="7592082" y="6020192"/>
            <a:chExt cx="862158" cy="350482"/>
          </a:xfrm>
        </p:grpSpPr>
        <p:sp>
          <p:nvSpPr>
            <p:cNvPr id="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Y676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69" name="Elbow Connector 68"/>
          <p:cNvCxnSpPr/>
          <p:nvPr/>
        </p:nvCxnSpPr>
        <p:spPr bwMode="auto">
          <a:xfrm rot="10800000">
            <a:off x="4893546" y="2234382"/>
            <a:ext cx="302606" cy="257125"/>
          </a:xfrm>
          <a:prstGeom prst="bentConnector3">
            <a:avLst>
              <a:gd name="adj1" fmla="val -59119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5900099" y="3425688"/>
            <a:ext cx="1106841" cy="466427"/>
            <a:chOff x="507046" y="3634424"/>
            <a:chExt cx="1257639" cy="549865"/>
          </a:xfrm>
        </p:grpSpPr>
        <p:sp>
          <p:nvSpPr>
            <p:cNvPr id="86" name="Snip Same Side Corner Rectangle 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044073" y="2345476"/>
            <a:ext cx="1340126" cy="461921"/>
            <a:chOff x="371271" y="1139280"/>
            <a:chExt cx="1522707" cy="544553"/>
          </a:xfrm>
        </p:grpSpPr>
        <p:sp>
          <p:nvSpPr>
            <p:cNvPr id="93" name="Rounded Rectangle 9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71271" y="1139280"/>
              <a:ext cx="1522707" cy="544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Raf1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P04049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5900099" y="3996952"/>
            <a:ext cx="1106841" cy="466427"/>
            <a:chOff x="507046" y="3634424"/>
            <a:chExt cx="1257639" cy="549865"/>
          </a:xfrm>
        </p:grpSpPr>
        <p:sp>
          <p:nvSpPr>
            <p:cNvPr id="98" name="Snip Same Side Corner Rectangle 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900099" y="2850157"/>
            <a:ext cx="1106841" cy="466427"/>
            <a:chOff x="507046" y="3634424"/>
            <a:chExt cx="1257639" cy="549865"/>
          </a:xfrm>
        </p:grpSpPr>
        <p:sp>
          <p:nvSpPr>
            <p:cNvPr id="103" name="Snip Same Side Corner Rectangle 1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IRS1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P35568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5" name="Elbow Connector 104"/>
          <p:cNvCxnSpPr/>
          <p:nvPr/>
        </p:nvCxnSpPr>
        <p:spPr bwMode="auto">
          <a:xfrm rot="16200000" flipH="1">
            <a:off x="4933627" y="3217124"/>
            <a:ext cx="1562122" cy="463962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2206281" y="1744682"/>
            <a:ext cx="1015710" cy="466427"/>
            <a:chOff x="1992297" y="3882727"/>
            <a:chExt cx="1015710" cy="466427"/>
          </a:xfrm>
        </p:grpSpPr>
        <p:sp>
          <p:nvSpPr>
            <p:cNvPr id="113" name="Rounded Rectangle 112"/>
            <p:cNvSpPr/>
            <p:nvPr/>
          </p:nvSpPr>
          <p:spPr bwMode="auto">
            <a:xfrm>
              <a:off x="2040703" y="3882727"/>
              <a:ext cx="950527" cy="441127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992297" y="3887233"/>
              <a:ext cx="1015710" cy="461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ACK1/TNK2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Q07912</a:t>
              </a:r>
              <a:endPara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 flipH="1">
            <a:off x="3185285" y="2590719"/>
            <a:ext cx="4601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3185285" y="3113426"/>
            <a:ext cx="4601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5128335" y="2568329"/>
            <a:ext cx="3543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>
            <a:off x="5129610" y="2674614"/>
            <a:ext cx="35437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>
            <a:off x="5474217" y="3020787"/>
            <a:ext cx="5089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>
            <a:off x="5482684" y="3613453"/>
            <a:ext cx="5089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6" name="Group 75"/>
          <p:cNvGrpSpPr/>
          <p:nvPr/>
        </p:nvGrpSpPr>
        <p:grpSpPr>
          <a:xfrm>
            <a:off x="2160716" y="3542558"/>
            <a:ext cx="1106841" cy="466427"/>
            <a:chOff x="507046" y="4525112"/>
            <a:chExt cx="1257639" cy="549865"/>
          </a:xfrm>
        </p:grpSpPr>
        <p:sp>
          <p:nvSpPr>
            <p:cNvPr id="77" name="Snip Same Side Corner Rectangle 7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160716" y="2941764"/>
            <a:ext cx="1106841" cy="466427"/>
            <a:chOff x="507046" y="4525112"/>
            <a:chExt cx="1257639" cy="549865"/>
          </a:xfrm>
        </p:grpSpPr>
        <p:sp>
          <p:nvSpPr>
            <p:cNvPr id="87" name="Snip Same Side Corner Rectangle 8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PIK3C2B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O00750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160716" y="4143352"/>
            <a:ext cx="1106841" cy="464212"/>
            <a:chOff x="3740102" y="2066168"/>
            <a:chExt cx="1257639" cy="547253"/>
          </a:xfrm>
        </p:grpSpPr>
        <p:sp>
          <p:nvSpPr>
            <p:cNvPr id="90" name="Rounded Rectangle 8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P18031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112621" y="3380239"/>
            <a:ext cx="1106841" cy="466427"/>
            <a:chOff x="507046" y="3634424"/>
            <a:chExt cx="1257639" cy="549865"/>
          </a:xfrm>
        </p:grpSpPr>
        <p:sp>
          <p:nvSpPr>
            <p:cNvPr id="111" name="Snip Same Side Corner Rectangle 1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ARHGEF7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Q14155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128280" y="3986357"/>
            <a:ext cx="1106841" cy="466427"/>
            <a:chOff x="507046" y="3634424"/>
            <a:chExt cx="1257639" cy="549865"/>
          </a:xfrm>
        </p:grpSpPr>
        <p:sp>
          <p:nvSpPr>
            <p:cNvPr id="117" name="Snip Same Side Corner Rectangle 1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ERRFI1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Q9UJM3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900099" y="1539581"/>
            <a:ext cx="1106841" cy="466427"/>
            <a:chOff x="507046" y="4525112"/>
            <a:chExt cx="1257639" cy="549865"/>
          </a:xfrm>
        </p:grpSpPr>
        <p:sp>
          <p:nvSpPr>
            <p:cNvPr id="120" name="Snip Same Side Corner Rectangle 119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122" name="Straight Arrow Connector 121"/>
          <p:cNvCxnSpPr/>
          <p:nvPr/>
        </p:nvCxnSpPr>
        <p:spPr bwMode="auto">
          <a:xfrm flipH="1">
            <a:off x="3205214" y="1984267"/>
            <a:ext cx="4601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Straight Arrow Connector 122"/>
          <p:cNvCxnSpPr/>
          <p:nvPr/>
        </p:nvCxnSpPr>
        <p:spPr bwMode="auto">
          <a:xfrm flipH="1">
            <a:off x="3194977" y="4360253"/>
            <a:ext cx="4601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4" name="Straight Arrow Connector 123"/>
          <p:cNvCxnSpPr/>
          <p:nvPr/>
        </p:nvCxnSpPr>
        <p:spPr bwMode="auto">
          <a:xfrm>
            <a:off x="3697297" y="4174605"/>
            <a:ext cx="4601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5" name="Straight Arrow Connector 124"/>
          <p:cNvCxnSpPr/>
          <p:nvPr/>
        </p:nvCxnSpPr>
        <p:spPr bwMode="auto">
          <a:xfrm>
            <a:off x="3697297" y="3563672"/>
            <a:ext cx="4601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3697297" y="2589443"/>
            <a:ext cx="4601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7" name="Straight Arrow Connector 126"/>
          <p:cNvCxnSpPr/>
          <p:nvPr/>
        </p:nvCxnSpPr>
        <p:spPr bwMode="auto">
          <a:xfrm flipH="1">
            <a:off x="3185285" y="3731493"/>
            <a:ext cx="4601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/>
          <p:nvPr/>
        </p:nvCxnSpPr>
        <p:spPr bwMode="auto">
          <a:xfrm>
            <a:off x="3679261" y="1984267"/>
            <a:ext cx="0" cy="237598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8866</TotalTime>
  <Words>43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90</cp:revision>
  <dcterms:created xsi:type="dcterms:W3CDTF">2014-02-16T01:31:59Z</dcterms:created>
  <dcterms:modified xsi:type="dcterms:W3CDTF">2016-01-12T00:15:02Z</dcterms:modified>
</cp:coreProperties>
</file>