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48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Neuromedin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-K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P29371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8195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2172616" y="2682597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P20366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3256422" y="2867442"/>
            <a:ext cx="168074" cy="6858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3271400" y="3558894"/>
            <a:ext cx="7315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2172616" y="3320480"/>
            <a:ext cx="1106841" cy="460785"/>
            <a:chOff x="507046" y="3634424"/>
            <a:chExt cx="1257639" cy="543214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Q9UHF0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916217" y="3334964"/>
            <a:ext cx="1106841" cy="460785"/>
            <a:chOff x="507046" y="3634424"/>
            <a:chExt cx="1257639" cy="543214"/>
          </a:xfrm>
        </p:grpSpPr>
        <p:sp>
          <p:nvSpPr>
            <p:cNvPr id="67" name="Snip Same Side Corner Rectangle 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37752" y="3317756"/>
            <a:ext cx="1106841" cy="458059"/>
            <a:chOff x="507046" y="3634424"/>
            <a:chExt cx="1257639" cy="540000"/>
          </a:xfrm>
        </p:grpSpPr>
        <p:sp>
          <p:nvSpPr>
            <p:cNvPr id="23" name="Snip Same Side Corner Rectangle 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7046" y="3639736"/>
              <a:ext cx="1257639" cy="32503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Gq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 Proteins 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 bwMode="auto">
          <a:xfrm>
            <a:off x="4964574" y="3531976"/>
            <a:ext cx="7315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2318480" y="2329804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1162</TotalTime>
  <Words>20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105</cp:revision>
  <dcterms:created xsi:type="dcterms:W3CDTF">2014-02-16T01:31:59Z</dcterms:created>
  <dcterms:modified xsi:type="dcterms:W3CDTF">2016-03-23T00:13:33Z</dcterms:modified>
</cp:coreProperties>
</file>