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1344" y="-104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288" y="4249508"/>
            <a:ext cx="15303262" cy="2932224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576" y="7751710"/>
            <a:ext cx="12602687" cy="349586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 algn="ctr">
              <a:buNone/>
              <a:defRPr/>
            </a:lvl1pPr>
            <a:lvl2pPr marL="905210" indent="0" algn="ctr">
              <a:buNone/>
              <a:defRPr/>
            </a:lvl2pPr>
            <a:lvl3pPr marL="1810421" indent="0" algn="ctr">
              <a:buNone/>
              <a:defRPr/>
            </a:lvl3pPr>
            <a:lvl4pPr marL="2715631" indent="0" algn="ctr">
              <a:buNone/>
              <a:defRPr/>
            </a:lvl4pPr>
            <a:lvl5pPr marL="3620841" indent="0" algn="ctr">
              <a:buNone/>
              <a:defRPr/>
            </a:lvl5pPr>
            <a:lvl6pPr marL="4526051" indent="0" algn="ctr">
              <a:buNone/>
              <a:defRPr/>
            </a:lvl6pPr>
            <a:lvl7pPr marL="5431262" indent="0" algn="ctr">
              <a:buNone/>
              <a:defRPr/>
            </a:lvl7pPr>
            <a:lvl8pPr marL="6336472" indent="0" algn="ctr">
              <a:buNone/>
              <a:defRPr/>
            </a:lvl8pPr>
            <a:lvl9pPr marL="7241682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93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4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5" name="Picture 94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6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39" name="Rounded Rectangle 138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7" name="Rounded Rectangle 136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9" name="Rounded Rectangle 98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1" name="Snip Same Side Corner Rectangle 100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5" name="Snip Same Side Corner Rectangle 134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3" name="Snip Same Side Corner Rectangle 132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1" name="Snip Same Side Corner Rectangle 130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29" name="Snip Same Side Corner Rectangle 128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7" name="Group 106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7" name="Elbow Connector 126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8" name="Group 107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5" name="Elbow Connector 124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6" name="TextBox 125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3" name="Elbow Connector 122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1" name="Elbow Connector 120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19" name="Elbow Connector 118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7" name="Elbow Connector 116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TextBox 117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3" name="Group 112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5" name="Elbow Connector 114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6" name="TextBox 115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127951" y="208456"/>
            <a:ext cx="9618718" cy="1013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400" dirty="0" err="1">
                <a:solidFill>
                  <a:srgbClr val="FFBB07"/>
                </a:solidFill>
                <a:latin typeface="Arial Narrow" charset="0"/>
              </a:rPr>
              <a:t>Ephrin</a:t>
            </a:r>
            <a:r>
              <a:rPr lang="en-US" sz="5400" dirty="0">
                <a:solidFill>
                  <a:srgbClr val="FFBB07"/>
                </a:solidFill>
                <a:latin typeface="Arial Narrow" charset="0"/>
              </a:rPr>
              <a:t> Type B </a:t>
            </a:r>
            <a:r>
              <a:rPr lang="en-US" sz="5400" dirty="0" smtClean="0">
                <a:solidFill>
                  <a:srgbClr val="FFBB07"/>
                </a:solidFill>
                <a:latin typeface="Arial Narrow" charset="0"/>
              </a:rPr>
              <a:t>Receptor 2</a:t>
            </a:r>
            <a:endParaRPr lang="en-US" sz="54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63933"/>
            <a:ext cx="9728093" cy="1013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P29323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376659" y="12903857"/>
            <a:ext cx="6959940" cy="552142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197" name="Group 196"/>
          <p:cNvGrpSpPr/>
          <p:nvPr/>
        </p:nvGrpSpPr>
        <p:grpSpPr>
          <a:xfrm>
            <a:off x="5877029" y="4376250"/>
            <a:ext cx="1663657" cy="730713"/>
            <a:chOff x="537046" y="349955"/>
            <a:chExt cx="1154094" cy="530659"/>
          </a:xfrm>
        </p:grpSpPr>
        <p:sp>
          <p:nvSpPr>
            <p:cNvPr id="198" name="Rounded Rectangle 19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537046" y="349955"/>
              <a:ext cx="1154094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EPHB2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P29323</a:t>
              </a:r>
              <a:endParaRPr lang="en-US" sz="19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03" name="Elbow Connector 202"/>
          <p:cNvCxnSpPr/>
          <p:nvPr/>
        </p:nvCxnSpPr>
        <p:spPr bwMode="auto">
          <a:xfrm rot="16200000" flipH="1">
            <a:off x="3750731" y="3257830"/>
            <a:ext cx="1964622" cy="752810"/>
          </a:xfrm>
          <a:prstGeom prst="bentConnector3">
            <a:avLst>
              <a:gd name="adj1" fmla="val -851"/>
            </a:avLst>
          </a:prstGeom>
          <a:ln w="38100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4" name="Elbow Connector 203"/>
          <p:cNvCxnSpPr/>
          <p:nvPr/>
        </p:nvCxnSpPr>
        <p:spPr bwMode="auto">
          <a:xfrm flipV="1">
            <a:off x="4273777" y="4916225"/>
            <a:ext cx="1603252" cy="966052"/>
          </a:xfrm>
          <a:prstGeom prst="bentConnector3">
            <a:avLst>
              <a:gd name="adj1" fmla="val 50000"/>
            </a:avLst>
          </a:prstGeom>
          <a:ln w="38100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2543719" y="2454818"/>
            <a:ext cx="1812919" cy="743574"/>
            <a:chOff x="507046" y="3634424"/>
            <a:chExt cx="1257639" cy="540000"/>
          </a:xfrm>
        </p:grpSpPr>
        <p:sp>
          <p:nvSpPr>
            <p:cNvPr id="207" name="Snip Same Side Corner Rectangle 2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EFNB1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P98172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543719" y="3412753"/>
            <a:ext cx="1812919" cy="743574"/>
            <a:chOff x="507046" y="3634424"/>
            <a:chExt cx="1257639" cy="540000"/>
          </a:xfrm>
        </p:grpSpPr>
        <p:sp>
          <p:nvSpPr>
            <p:cNvPr id="210" name="Snip Same Side Corner Rectangle 2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EFNB2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P52799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2545891" y="4369819"/>
            <a:ext cx="1812919" cy="743574"/>
            <a:chOff x="507046" y="3634424"/>
            <a:chExt cx="1257639" cy="540000"/>
          </a:xfrm>
        </p:grpSpPr>
        <p:sp>
          <p:nvSpPr>
            <p:cNvPr id="213" name="Snip Same Side Corner Rectangle 21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EFNA5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P52803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8573723" y="4369819"/>
            <a:ext cx="1812919" cy="743574"/>
            <a:chOff x="507046" y="3634424"/>
            <a:chExt cx="1257639" cy="540000"/>
          </a:xfrm>
        </p:grpSpPr>
        <p:sp>
          <p:nvSpPr>
            <p:cNvPr id="216" name="Snip Same Side Corner Rectangle 2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R-</a:t>
              </a:r>
              <a:r>
                <a:rPr lang="en-US" sz="1900" dirty="0" err="1" smtClean="0">
                  <a:solidFill>
                    <a:schemeClr val="bg1"/>
                  </a:solidFill>
                  <a:latin typeface="Arial" charset="0"/>
                </a:rPr>
                <a:t>Ras</a:t>
              </a:r>
              <a:endParaRPr lang="en-US" sz="19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P10301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8573723" y="7878028"/>
            <a:ext cx="1812919" cy="743574"/>
            <a:chOff x="507046" y="3634424"/>
            <a:chExt cx="1257639" cy="540000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ITSN1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Q15811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11354364" y="6825020"/>
            <a:ext cx="1812919" cy="743574"/>
            <a:chOff x="473789" y="5344549"/>
            <a:chExt cx="1257639" cy="540000"/>
          </a:xfrm>
        </p:grpSpPr>
        <p:sp>
          <p:nvSpPr>
            <p:cNvPr id="226" name="Snip Same Side Corner Rectangle 225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473789" y="5349861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262626"/>
                  </a:solidFill>
                  <a:latin typeface="Arial" charset="0"/>
                </a:rPr>
                <a:t>N-WASP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7F773E"/>
                  </a:solidFill>
                  <a:latin typeface="Arial" charset="0"/>
                </a:rPr>
                <a:t>O00401</a:t>
              </a:r>
              <a:endParaRPr lang="en-US" sz="190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8894073" y="6461872"/>
            <a:ext cx="1172218" cy="381991"/>
            <a:chOff x="7620676" y="5024219"/>
            <a:chExt cx="862158" cy="334958"/>
          </a:xfrm>
        </p:grpSpPr>
        <p:sp>
          <p:nvSpPr>
            <p:cNvPr id="23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3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+Y201</a:t>
              </a:r>
              <a:endParaRPr lang="en-US" sz="19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8894073" y="5853029"/>
            <a:ext cx="1172218" cy="387205"/>
            <a:chOff x="7620676" y="5024219"/>
            <a:chExt cx="862158" cy="339530"/>
          </a:xfrm>
        </p:grpSpPr>
        <p:sp>
          <p:nvSpPr>
            <p:cNvPr id="23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3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395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+Y189</a:t>
              </a:r>
            </a:p>
          </p:txBody>
        </p:sp>
      </p:grpSp>
      <p:cxnSp>
        <p:nvCxnSpPr>
          <p:cNvPr id="236" name="Elbow Connector 235"/>
          <p:cNvCxnSpPr/>
          <p:nvPr/>
        </p:nvCxnSpPr>
        <p:spPr bwMode="auto">
          <a:xfrm rot="16200000" flipH="1">
            <a:off x="7652502" y="5224056"/>
            <a:ext cx="1896000" cy="933097"/>
          </a:xfrm>
          <a:prstGeom prst="bentConnector3">
            <a:avLst>
              <a:gd name="adj1" fmla="val 100012"/>
            </a:avLst>
          </a:prstGeom>
          <a:ln w="38100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37" name="Group 236"/>
          <p:cNvGrpSpPr/>
          <p:nvPr/>
        </p:nvGrpSpPr>
        <p:grpSpPr>
          <a:xfrm>
            <a:off x="6119884" y="3411053"/>
            <a:ext cx="1172218" cy="381991"/>
            <a:chOff x="7592082" y="6020192"/>
            <a:chExt cx="862158" cy="334958"/>
          </a:xfrm>
        </p:grpSpPr>
        <p:sp>
          <p:nvSpPr>
            <p:cNvPr id="23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3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Y602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6111516" y="3100664"/>
            <a:ext cx="1172218" cy="381991"/>
            <a:chOff x="7592082" y="6020192"/>
            <a:chExt cx="862158" cy="334958"/>
          </a:xfrm>
        </p:grpSpPr>
        <p:sp>
          <p:nvSpPr>
            <p:cNvPr id="24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4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Y596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8894073" y="5534151"/>
            <a:ext cx="1172218" cy="381991"/>
            <a:chOff x="7592082" y="6020192"/>
            <a:chExt cx="862158" cy="334958"/>
          </a:xfrm>
        </p:grpSpPr>
        <p:sp>
          <p:nvSpPr>
            <p:cNvPr id="24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4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Y179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8894073" y="6149897"/>
            <a:ext cx="1172218" cy="381991"/>
            <a:chOff x="7592082" y="6020192"/>
            <a:chExt cx="862158" cy="334958"/>
          </a:xfrm>
        </p:grpSpPr>
        <p:sp>
          <p:nvSpPr>
            <p:cNvPr id="2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4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Y191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50" name="Elbow Connector 249"/>
          <p:cNvCxnSpPr/>
          <p:nvPr/>
        </p:nvCxnSpPr>
        <p:spPr bwMode="auto">
          <a:xfrm rot="16200000" flipH="1">
            <a:off x="7451600" y="4744666"/>
            <a:ext cx="1855087" cy="1372451"/>
          </a:xfrm>
          <a:prstGeom prst="bentConnector3">
            <a:avLst>
              <a:gd name="adj1" fmla="val 100202"/>
            </a:avLst>
          </a:prstGeom>
          <a:ln w="38100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3" name="Group 252"/>
          <p:cNvGrpSpPr/>
          <p:nvPr/>
        </p:nvGrpSpPr>
        <p:grpSpPr>
          <a:xfrm>
            <a:off x="8573723" y="8973985"/>
            <a:ext cx="1812919" cy="743574"/>
            <a:chOff x="507046" y="3634424"/>
            <a:chExt cx="1257639" cy="540000"/>
          </a:xfrm>
        </p:grpSpPr>
        <p:sp>
          <p:nvSpPr>
            <p:cNvPr id="254" name="Snip Same Side Corner Rectangle 25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Nck1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P16333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5461626" y="6825020"/>
            <a:ext cx="1812919" cy="743574"/>
            <a:chOff x="507046" y="3634424"/>
            <a:chExt cx="1257639" cy="540000"/>
          </a:xfrm>
        </p:grpSpPr>
        <p:sp>
          <p:nvSpPr>
            <p:cNvPr id="257" name="Snip Same Side Corner Rectangle 2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9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11354364" y="8973985"/>
            <a:ext cx="1812919" cy="743574"/>
            <a:chOff x="507046" y="3634424"/>
            <a:chExt cx="1257639" cy="540000"/>
          </a:xfrm>
        </p:grpSpPr>
        <p:sp>
          <p:nvSpPr>
            <p:cNvPr id="261" name="Snip Same Side Corner Rectangle 26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SH2D3C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Q8N5H7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6128216" y="4039037"/>
            <a:ext cx="1172218" cy="381991"/>
            <a:chOff x="7592082" y="6020192"/>
            <a:chExt cx="862158" cy="334958"/>
          </a:xfrm>
        </p:grpSpPr>
        <p:sp>
          <p:nvSpPr>
            <p:cNvPr id="26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6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ru-RU" sz="1900" dirty="0" smtClean="0">
                  <a:solidFill>
                    <a:srgbClr val="FFFFFF"/>
                  </a:solidFill>
                  <a:latin typeface="Arial" charset="0"/>
                </a:rPr>
                <a:t>61</a:t>
              </a:r>
              <a:r>
                <a:rPr lang="en-CA" sz="1900" dirty="0" smtClean="0">
                  <a:solidFill>
                    <a:srgbClr val="FFFFFF"/>
                  </a:solidFill>
                  <a:latin typeface="Arial" charset="0"/>
                </a:rPr>
                <a:t>1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6120530" y="3723468"/>
            <a:ext cx="1172218" cy="381991"/>
            <a:chOff x="7592082" y="6020192"/>
            <a:chExt cx="862158" cy="334958"/>
          </a:xfrm>
        </p:grpSpPr>
        <p:sp>
          <p:nvSpPr>
            <p:cNvPr id="26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6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ru-RU" sz="1900" dirty="0" smtClean="0">
                  <a:solidFill>
                    <a:srgbClr val="FFFFFF"/>
                  </a:solidFill>
                  <a:latin typeface="Arial" charset="0"/>
                </a:rPr>
                <a:t>60</a:t>
              </a:r>
              <a:r>
                <a:rPr lang="en-CA" sz="1900" dirty="0" smtClean="0">
                  <a:solidFill>
                    <a:srgbClr val="FFFFFF"/>
                  </a:solidFill>
                  <a:latin typeface="Arial" charset="0"/>
                </a:rPr>
                <a:t>5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70" name="Elbow Connector 269"/>
          <p:cNvCxnSpPr/>
          <p:nvPr/>
        </p:nvCxnSpPr>
        <p:spPr bwMode="auto">
          <a:xfrm rot="16200000" flipV="1">
            <a:off x="6801984" y="3676472"/>
            <a:ext cx="1252053" cy="543047"/>
          </a:xfrm>
          <a:prstGeom prst="bentConnector3">
            <a:avLst>
              <a:gd name="adj1" fmla="val 100233"/>
            </a:avLst>
          </a:prstGeom>
          <a:ln w="38100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72" name="Group 271"/>
          <p:cNvGrpSpPr/>
          <p:nvPr/>
        </p:nvGrpSpPr>
        <p:grpSpPr>
          <a:xfrm>
            <a:off x="11126323" y="7878028"/>
            <a:ext cx="2269001" cy="743574"/>
            <a:chOff x="336445" y="3634424"/>
            <a:chExt cx="1574027" cy="540000"/>
          </a:xfrm>
        </p:grpSpPr>
        <p:sp>
          <p:nvSpPr>
            <p:cNvPr id="273" name="Snip Same Side Corner Rectangle 2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336445" y="3639736"/>
              <a:ext cx="1574027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RASA1/</a:t>
              </a:r>
              <a:r>
                <a:rPr lang="en-US" sz="1800" dirty="0" err="1" smtClean="0">
                  <a:solidFill>
                    <a:schemeClr val="bg1"/>
                  </a:solidFill>
                  <a:latin typeface="Arial" charset="0"/>
                </a:rPr>
                <a:t>RasGAP</a:t>
              </a:r>
              <a:endParaRPr lang="en-US" sz="18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P20936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75" name="Elbow Connector 274"/>
          <p:cNvCxnSpPr/>
          <p:nvPr/>
        </p:nvCxnSpPr>
        <p:spPr bwMode="auto">
          <a:xfrm rot="16200000" flipH="1">
            <a:off x="5061372" y="7510349"/>
            <a:ext cx="5297900" cy="440872"/>
          </a:xfrm>
          <a:prstGeom prst="bentConnector3">
            <a:avLst>
              <a:gd name="adj1" fmla="val 460"/>
            </a:avLst>
          </a:prstGeom>
          <a:ln w="38100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76" name="Group 275"/>
          <p:cNvGrpSpPr/>
          <p:nvPr/>
        </p:nvGrpSpPr>
        <p:grpSpPr>
          <a:xfrm>
            <a:off x="2637888" y="5533475"/>
            <a:ext cx="1663657" cy="730713"/>
            <a:chOff x="537046" y="349955"/>
            <a:chExt cx="1154094" cy="530659"/>
          </a:xfrm>
        </p:grpSpPr>
        <p:sp>
          <p:nvSpPr>
            <p:cNvPr id="277" name="Rounded Rectangle 27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537046" y="349955"/>
              <a:ext cx="1154094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ABL1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9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11742549" y="1955593"/>
            <a:ext cx="1172218" cy="381991"/>
            <a:chOff x="7630676" y="5329407"/>
            <a:chExt cx="862158" cy="334958"/>
          </a:xfrm>
        </p:grpSpPr>
        <p:sp>
          <p:nvSpPr>
            <p:cNvPr id="28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8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-Y1018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11742549" y="2269933"/>
            <a:ext cx="1172218" cy="381991"/>
            <a:chOff x="7630676" y="5329407"/>
            <a:chExt cx="862158" cy="334958"/>
          </a:xfrm>
        </p:grpSpPr>
        <p:sp>
          <p:nvSpPr>
            <p:cNvPr id="28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8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-Y1059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11742549" y="2586050"/>
            <a:ext cx="1172218" cy="381991"/>
            <a:chOff x="7630676" y="5329407"/>
            <a:chExt cx="862158" cy="334958"/>
          </a:xfrm>
        </p:grpSpPr>
        <p:sp>
          <p:nvSpPr>
            <p:cNvPr id="28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28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-Y1172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88" name="Elbow Connector 287"/>
          <p:cNvCxnSpPr/>
          <p:nvPr/>
        </p:nvCxnSpPr>
        <p:spPr bwMode="auto">
          <a:xfrm rot="5400000" flipH="1" flipV="1">
            <a:off x="9902313" y="3257593"/>
            <a:ext cx="3072506" cy="903767"/>
          </a:xfrm>
          <a:prstGeom prst="bentConnector3">
            <a:avLst>
              <a:gd name="adj1" fmla="val 100151"/>
            </a:avLst>
          </a:prstGeom>
          <a:ln w="38100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91" name="Group 290"/>
          <p:cNvGrpSpPr/>
          <p:nvPr/>
        </p:nvGrpSpPr>
        <p:grpSpPr>
          <a:xfrm>
            <a:off x="2404685" y="7884459"/>
            <a:ext cx="2195022" cy="730713"/>
            <a:chOff x="371271" y="1139280"/>
            <a:chExt cx="1522707" cy="530659"/>
          </a:xfrm>
        </p:grpSpPr>
        <p:sp>
          <p:nvSpPr>
            <p:cNvPr id="292" name="Rounded Rectangle 29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371271" y="1139280"/>
              <a:ext cx="1522707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KALRN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O60229</a:t>
              </a:r>
              <a:endParaRPr lang="en-US" sz="19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8648354" y="1663950"/>
            <a:ext cx="1663657" cy="730713"/>
            <a:chOff x="537046" y="349955"/>
            <a:chExt cx="1154094" cy="530659"/>
          </a:xfrm>
        </p:grpSpPr>
        <p:sp>
          <p:nvSpPr>
            <p:cNvPr id="296" name="Rounded Rectangle 29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537046" y="349955"/>
              <a:ext cx="1154094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9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11346928" y="4369819"/>
            <a:ext cx="1812919" cy="743574"/>
            <a:chOff x="507046" y="3634424"/>
            <a:chExt cx="1257639" cy="540000"/>
          </a:xfrm>
        </p:grpSpPr>
        <p:sp>
          <p:nvSpPr>
            <p:cNvPr id="300" name="Snip Same Side Corner Rectangle 2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ARHGEF15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O94989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2" name="Group 301"/>
          <p:cNvGrpSpPr/>
          <p:nvPr/>
        </p:nvGrpSpPr>
        <p:grpSpPr>
          <a:xfrm>
            <a:off x="11742549" y="4007301"/>
            <a:ext cx="1172218" cy="381991"/>
            <a:chOff x="7630676" y="5329407"/>
            <a:chExt cx="862158" cy="334958"/>
          </a:xfrm>
        </p:grpSpPr>
        <p:sp>
          <p:nvSpPr>
            <p:cNvPr id="30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30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-Y353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05" name="Elbow Connector 304"/>
          <p:cNvCxnSpPr/>
          <p:nvPr/>
        </p:nvCxnSpPr>
        <p:spPr bwMode="auto">
          <a:xfrm>
            <a:off x="7487303" y="4933158"/>
            <a:ext cx="3499380" cy="295638"/>
          </a:xfrm>
          <a:prstGeom prst="bentConnector3">
            <a:avLst>
              <a:gd name="adj1" fmla="val 25322"/>
            </a:avLst>
          </a:prstGeom>
          <a:ln w="38100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06" name="Group 305"/>
          <p:cNvGrpSpPr/>
          <p:nvPr/>
        </p:nvGrpSpPr>
        <p:grpSpPr>
          <a:xfrm>
            <a:off x="5430345" y="8952243"/>
            <a:ext cx="1812919" cy="787058"/>
            <a:chOff x="507046" y="3602845"/>
            <a:chExt cx="1257639" cy="571579"/>
          </a:xfrm>
        </p:grpSpPr>
        <p:sp>
          <p:nvSpPr>
            <p:cNvPr id="307" name="Snip Same Side Corner Rectangle 3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07046" y="3602845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GRIP1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Q9Y3R0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8648354" y="2987680"/>
            <a:ext cx="1663657" cy="730713"/>
            <a:chOff x="537046" y="349955"/>
            <a:chExt cx="1154094" cy="530659"/>
          </a:xfrm>
        </p:grpSpPr>
        <p:sp>
          <p:nvSpPr>
            <p:cNvPr id="314" name="Rounded Rectangle 31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5" name="Rectangle 314"/>
            <p:cNvSpPr/>
            <p:nvPr/>
          </p:nvSpPr>
          <p:spPr>
            <a:xfrm>
              <a:off x="537046" y="349955"/>
              <a:ext cx="1154094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FAK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  <a:endParaRPr lang="en-US" sz="19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16" name="Group 315"/>
          <p:cNvGrpSpPr/>
          <p:nvPr/>
        </p:nvGrpSpPr>
        <p:grpSpPr>
          <a:xfrm>
            <a:off x="8894073" y="1288188"/>
            <a:ext cx="1172218" cy="381991"/>
            <a:chOff x="7620678" y="5024219"/>
            <a:chExt cx="862158" cy="334958"/>
          </a:xfrm>
        </p:grpSpPr>
        <p:sp>
          <p:nvSpPr>
            <p:cNvPr id="31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318" name="Text Box 154"/>
            <p:cNvSpPr txBox="1">
              <a:spLocks noChangeArrowheads="1"/>
            </p:cNvSpPr>
            <p:nvPr/>
          </p:nvSpPr>
          <p:spPr bwMode="auto">
            <a:xfrm>
              <a:off x="7620678" y="5024219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+Y418</a:t>
              </a:r>
              <a:endParaRPr lang="en-US" sz="19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9" name="Group 318"/>
          <p:cNvGrpSpPr/>
          <p:nvPr/>
        </p:nvGrpSpPr>
        <p:grpSpPr>
          <a:xfrm>
            <a:off x="8894073" y="2626595"/>
            <a:ext cx="1172218" cy="381991"/>
            <a:chOff x="7620678" y="5024219"/>
            <a:chExt cx="862158" cy="334958"/>
          </a:xfrm>
        </p:grpSpPr>
        <p:sp>
          <p:nvSpPr>
            <p:cNvPr id="32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321" name="Text Box 154"/>
            <p:cNvSpPr txBox="1">
              <a:spLocks noChangeArrowheads="1"/>
            </p:cNvSpPr>
            <p:nvPr/>
          </p:nvSpPr>
          <p:spPr bwMode="auto">
            <a:xfrm>
              <a:off x="7620678" y="5024219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+Y397</a:t>
              </a:r>
              <a:endParaRPr lang="en-US" sz="19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23" name="Elbow Connector 322"/>
          <p:cNvCxnSpPr/>
          <p:nvPr/>
        </p:nvCxnSpPr>
        <p:spPr bwMode="auto">
          <a:xfrm rot="5400000">
            <a:off x="6183475" y="2791128"/>
            <a:ext cx="3273827" cy="627131"/>
          </a:xfrm>
          <a:prstGeom prst="bentConnector3">
            <a:avLst>
              <a:gd name="adj1" fmla="val 100687"/>
            </a:avLst>
          </a:prstGeom>
          <a:ln w="38100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28" name="Group 327"/>
          <p:cNvGrpSpPr/>
          <p:nvPr/>
        </p:nvGrpSpPr>
        <p:grpSpPr>
          <a:xfrm>
            <a:off x="5452168" y="7878028"/>
            <a:ext cx="1812919" cy="743574"/>
            <a:chOff x="507046" y="3634424"/>
            <a:chExt cx="1257639" cy="540000"/>
          </a:xfrm>
        </p:grpSpPr>
        <p:sp>
          <p:nvSpPr>
            <p:cNvPr id="329" name="Snip Same Side Corner Rectangle 32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0" name="TextBox 329"/>
            <p:cNvSpPr txBox="1"/>
            <p:nvPr/>
          </p:nvSpPr>
          <p:spPr>
            <a:xfrm>
              <a:off x="507046" y="3639736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2885162" y="1974630"/>
            <a:ext cx="1765344" cy="381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9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38" name="Straight Connector 137"/>
          <p:cNvCxnSpPr/>
          <p:nvPr/>
        </p:nvCxnSpPr>
        <p:spPr bwMode="auto">
          <a:xfrm>
            <a:off x="4311114" y="4616544"/>
            <a:ext cx="7990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0" name="Straight Connector 139"/>
          <p:cNvCxnSpPr/>
          <p:nvPr/>
        </p:nvCxnSpPr>
        <p:spPr bwMode="auto">
          <a:xfrm>
            <a:off x="4310430" y="3718685"/>
            <a:ext cx="79901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1" name="Group 140"/>
          <p:cNvGrpSpPr/>
          <p:nvPr/>
        </p:nvGrpSpPr>
        <p:grpSpPr>
          <a:xfrm>
            <a:off x="8894073" y="4013505"/>
            <a:ext cx="1172218" cy="381991"/>
            <a:chOff x="7592082" y="6020192"/>
            <a:chExt cx="862158" cy="334958"/>
          </a:xfrm>
        </p:grpSpPr>
        <p:sp>
          <p:nvSpPr>
            <p:cNvPr id="14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900"/>
            </a:p>
          </p:txBody>
        </p:sp>
        <p:sp>
          <p:nvSpPr>
            <p:cNvPr id="14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34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900" dirty="0" smtClean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en-CA" sz="1900" dirty="0" smtClean="0">
                  <a:solidFill>
                    <a:srgbClr val="FFFFFF"/>
                  </a:solidFill>
                  <a:latin typeface="Arial" charset="0"/>
                </a:rPr>
                <a:t>66</a:t>
              </a:r>
              <a:endParaRPr lang="en-US" sz="19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11322185" y="2971391"/>
            <a:ext cx="1862404" cy="763291"/>
            <a:chOff x="3740102" y="2066168"/>
            <a:chExt cx="1257639" cy="534778"/>
          </a:xfrm>
        </p:grpSpPr>
        <p:sp>
          <p:nvSpPr>
            <p:cNvPr id="146" name="Rounded Rectangle 145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740102" y="2068869"/>
              <a:ext cx="1257639" cy="48841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SYNJ1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O43426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 flipH="1">
            <a:off x="7108497" y="3586867"/>
            <a:ext cx="58619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7" name="Straight Arrow Connector 156"/>
          <p:cNvCxnSpPr/>
          <p:nvPr/>
        </p:nvCxnSpPr>
        <p:spPr bwMode="auto">
          <a:xfrm flipH="1">
            <a:off x="7466513" y="4549632"/>
            <a:ext cx="22640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9" name="Group 158"/>
          <p:cNvGrpSpPr/>
          <p:nvPr/>
        </p:nvGrpSpPr>
        <p:grpSpPr>
          <a:xfrm>
            <a:off x="2647457" y="6831451"/>
            <a:ext cx="1663657" cy="730713"/>
            <a:chOff x="537046" y="349955"/>
            <a:chExt cx="1154094" cy="530659"/>
          </a:xfrm>
        </p:grpSpPr>
        <p:sp>
          <p:nvSpPr>
            <p:cNvPr id="160" name="Rounded Rectangle 15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37046" y="349955"/>
              <a:ext cx="1154094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RYK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P34925</a:t>
              </a:r>
              <a:endParaRPr lang="en-US" sz="19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8487382" y="6785943"/>
            <a:ext cx="1985601" cy="821728"/>
            <a:chOff x="473789" y="5344549"/>
            <a:chExt cx="1257639" cy="540000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473789" y="5349861"/>
              <a:ext cx="1257639" cy="48018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262626"/>
                  </a:solidFill>
                  <a:latin typeface="Arial" charset="0"/>
                </a:rPr>
                <a:t>SDC2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7F773E"/>
                  </a:solidFill>
                  <a:latin typeface="Arial" charset="0"/>
                </a:rPr>
                <a:t>P34741</a:t>
              </a:r>
              <a:endParaRPr lang="en-US" sz="190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14065547" y="8949412"/>
            <a:ext cx="1851582" cy="792720"/>
            <a:chOff x="672022" y="2702334"/>
            <a:chExt cx="1106841" cy="473873"/>
          </a:xfrm>
        </p:grpSpPr>
        <p:sp>
          <p:nvSpPr>
            <p:cNvPr id="166" name="Snip Same Side Corner Rectangle 165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72022" y="2702334"/>
              <a:ext cx="1106841" cy="43680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ERF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C78747"/>
                  </a:solidFill>
                  <a:latin typeface="Arial" charset="0"/>
                </a:rPr>
                <a:t>P50548</a:t>
              </a:r>
              <a:endParaRPr lang="en-US" sz="1900" dirty="0">
                <a:solidFill>
                  <a:srgbClr val="C78747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5394060" y="5489680"/>
            <a:ext cx="1862404" cy="763291"/>
            <a:chOff x="3740102" y="2066168"/>
            <a:chExt cx="1257639" cy="534778"/>
          </a:xfrm>
        </p:grpSpPr>
        <p:sp>
          <p:nvSpPr>
            <p:cNvPr id="169" name="Rounded Rectangle 16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740102" y="2068869"/>
              <a:ext cx="1257639" cy="48841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ACP1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P24666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14077182" y="7871498"/>
            <a:ext cx="1828313" cy="756635"/>
            <a:chOff x="507046" y="4525112"/>
            <a:chExt cx="1257639" cy="540000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4530424"/>
              <a:ext cx="1257639" cy="52150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MMP2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C5F2C6"/>
                  </a:solidFill>
                  <a:latin typeface="Arial" charset="0"/>
                </a:rPr>
                <a:t>P08253</a:t>
              </a:r>
              <a:endParaRPr lang="en-US" sz="19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8573723" y="10014064"/>
            <a:ext cx="1812919" cy="787058"/>
            <a:chOff x="507046" y="3602845"/>
            <a:chExt cx="1257639" cy="571579"/>
          </a:xfrm>
        </p:grpSpPr>
        <p:sp>
          <p:nvSpPr>
            <p:cNvPr id="180" name="Snip Same Side Corner Rectangle 1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07046" y="3602845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NMDAR1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Q05586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5498904" y="10014064"/>
            <a:ext cx="1812919" cy="787058"/>
            <a:chOff x="507046" y="3602845"/>
            <a:chExt cx="1257639" cy="571579"/>
          </a:xfrm>
        </p:grpSpPr>
        <p:sp>
          <p:nvSpPr>
            <p:cNvPr id="183" name="Snip Same Side Corner Rectangle 18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507046" y="3602845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HMMR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O75330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2391216" y="8980416"/>
            <a:ext cx="2195022" cy="730713"/>
            <a:chOff x="371271" y="1139280"/>
            <a:chExt cx="1522707" cy="530659"/>
          </a:xfrm>
        </p:grpSpPr>
        <p:sp>
          <p:nvSpPr>
            <p:cNvPr id="189" name="Rounded Rectangle 18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371271" y="1139280"/>
              <a:ext cx="1522707" cy="5306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err="1" smtClean="0">
                  <a:solidFill>
                    <a:schemeClr val="bg1"/>
                  </a:solidFill>
                  <a:latin typeface="Arial" charset="0"/>
                </a:rPr>
                <a:t>Ksr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Q8IVT5</a:t>
              </a:r>
              <a:endParaRPr lang="en-US" sz="19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14065547" y="10011233"/>
            <a:ext cx="1851582" cy="792720"/>
            <a:chOff x="672022" y="2702334"/>
            <a:chExt cx="1106841" cy="473873"/>
          </a:xfrm>
        </p:grpSpPr>
        <p:sp>
          <p:nvSpPr>
            <p:cNvPr id="195" name="Snip Same Side Corner Rectangle 194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672022" y="2702334"/>
              <a:ext cx="1106841" cy="43680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err="1" smtClean="0">
                  <a:solidFill>
                    <a:schemeClr val="bg1"/>
                  </a:solidFill>
                  <a:latin typeface="Arial" charset="0"/>
                </a:rPr>
                <a:t>Fos</a:t>
              </a:r>
              <a:endParaRPr lang="en-US" sz="19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C78747"/>
                  </a:solidFill>
                  <a:latin typeface="Arial" charset="0"/>
                </a:rPr>
                <a:t>P01100</a:t>
              </a:r>
              <a:endParaRPr lang="en-US" sz="1900" dirty="0">
                <a:solidFill>
                  <a:srgbClr val="C78747"/>
                </a:solidFill>
              </a:endParaRPr>
            </a:p>
          </p:txBody>
        </p:sp>
      </p:grpSp>
      <p:grpSp>
        <p:nvGrpSpPr>
          <p:cNvPr id="298" name="Group 297"/>
          <p:cNvGrpSpPr/>
          <p:nvPr/>
        </p:nvGrpSpPr>
        <p:grpSpPr>
          <a:xfrm>
            <a:off x="14077182" y="6818490"/>
            <a:ext cx="1828313" cy="756635"/>
            <a:chOff x="507046" y="4525112"/>
            <a:chExt cx="1257639" cy="540000"/>
          </a:xfrm>
        </p:grpSpPr>
        <p:sp>
          <p:nvSpPr>
            <p:cNvPr id="324" name="Snip Same Side Corner Rectangle 32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507046" y="4530424"/>
              <a:ext cx="1257639" cy="52150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GRIN2B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rgbClr val="C5F2C6"/>
                  </a:solidFill>
                  <a:latin typeface="Arial" charset="0"/>
                </a:rPr>
                <a:t>Q13224</a:t>
              </a:r>
              <a:endParaRPr lang="en-US" sz="19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11346928" y="5505302"/>
            <a:ext cx="1812919" cy="787058"/>
            <a:chOff x="507046" y="3602845"/>
            <a:chExt cx="1257639" cy="571579"/>
          </a:xfrm>
        </p:grpSpPr>
        <p:sp>
          <p:nvSpPr>
            <p:cNvPr id="332" name="Snip Same Side Corner Rectangle 3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507046" y="3602845"/>
              <a:ext cx="1257639" cy="5306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bg1"/>
                  </a:solidFill>
                  <a:latin typeface="Arial" charset="0"/>
                </a:rPr>
                <a:t>ARHGEF6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9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Q15052</a:t>
              </a:r>
              <a:endParaRPr lang="en-US" sz="19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7" name="Straight Arrow Connector 26"/>
          <p:cNvCxnSpPr/>
          <p:nvPr/>
        </p:nvCxnSpPr>
        <p:spPr bwMode="auto">
          <a:xfrm>
            <a:off x="8133953" y="1475578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4" name="Straight Arrow Connector 333"/>
          <p:cNvCxnSpPr/>
          <p:nvPr/>
        </p:nvCxnSpPr>
        <p:spPr bwMode="auto">
          <a:xfrm>
            <a:off x="8158814" y="2828127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5" name="Straight Arrow Connector 334"/>
          <p:cNvCxnSpPr/>
          <p:nvPr/>
        </p:nvCxnSpPr>
        <p:spPr bwMode="auto">
          <a:xfrm>
            <a:off x="8165713" y="6043877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6" name="Straight Arrow Connector 335"/>
          <p:cNvCxnSpPr/>
          <p:nvPr/>
        </p:nvCxnSpPr>
        <p:spPr bwMode="auto">
          <a:xfrm>
            <a:off x="7692918" y="4204252"/>
            <a:ext cx="137245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7" name="Straight Arrow Connector 336"/>
          <p:cNvCxnSpPr/>
          <p:nvPr/>
        </p:nvCxnSpPr>
        <p:spPr bwMode="auto">
          <a:xfrm>
            <a:off x="10986683" y="4231509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8" name="Straight Arrow Connector 337"/>
          <p:cNvCxnSpPr/>
          <p:nvPr/>
        </p:nvCxnSpPr>
        <p:spPr bwMode="auto">
          <a:xfrm>
            <a:off x="7717779" y="5746252"/>
            <a:ext cx="137245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9" name="Straight Arrow Connector 338"/>
          <p:cNvCxnSpPr/>
          <p:nvPr/>
        </p:nvCxnSpPr>
        <p:spPr bwMode="auto">
          <a:xfrm>
            <a:off x="10990357" y="2466107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0" name="Straight Arrow Connector 339"/>
          <p:cNvCxnSpPr/>
          <p:nvPr/>
        </p:nvCxnSpPr>
        <p:spPr bwMode="auto">
          <a:xfrm>
            <a:off x="10990357" y="2785762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1" name="Straight Arrow Connector 340"/>
          <p:cNvCxnSpPr/>
          <p:nvPr/>
        </p:nvCxnSpPr>
        <p:spPr bwMode="auto">
          <a:xfrm>
            <a:off x="5059494" y="4616544"/>
            <a:ext cx="93141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" name="Straight Connector 50"/>
          <p:cNvCxnSpPr/>
          <p:nvPr/>
        </p:nvCxnSpPr>
        <p:spPr bwMode="auto">
          <a:xfrm>
            <a:off x="4927455" y="8788060"/>
            <a:ext cx="875427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" name="Straight Connector 52"/>
          <p:cNvCxnSpPr/>
          <p:nvPr/>
        </p:nvCxnSpPr>
        <p:spPr bwMode="auto">
          <a:xfrm>
            <a:off x="4908913" y="7102735"/>
            <a:ext cx="0" cy="217637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2" name="Straight Connector 341"/>
          <p:cNvCxnSpPr/>
          <p:nvPr/>
        </p:nvCxnSpPr>
        <p:spPr bwMode="auto">
          <a:xfrm>
            <a:off x="10881124" y="7076817"/>
            <a:ext cx="0" cy="33029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3" name="Straight Connector 342"/>
          <p:cNvCxnSpPr/>
          <p:nvPr/>
        </p:nvCxnSpPr>
        <p:spPr bwMode="auto">
          <a:xfrm>
            <a:off x="13645140" y="5853029"/>
            <a:ext cx="0" cy="45864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/>
          <p:nvPr/>
        </p:nvCxnSpPr>
        <p:spPr bwMode="auto">
          <a:xfrm>
            <a:off x="10324106" y="7076817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5" name="Straight Arrow Connector 344"/>
          <p:cNvCxnSpPr/>
          <p:nvPr/>
        </p:nvCxnSpPr>
        <p:spPr bwMode="auto">
          <a:xfrm>
            <a:off x="10324106" y="8181421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6" name="Straight Arrow Connector 345"/>
          <p:cNvCxnSpPr/>
          <p:nvPr/>
        </p:nvCxnSpPr>
        <p:spPr bwMode="auto">
          <a:xfrm>
            <a:off x="10324106" y="9227279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Straight Arrow Connector 346"/>
          <p:cNvCxnSpPr/>
          <p:nvPr/>
        </p:nvCxnSpPr>
        <p:spPr bwMode="auto">
          <a:xfrm>
            <a:off x="10324106" y="10378704"/>
            <a:ext cx="55701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Arrow Connector 347"/>
          <p:cNvCxnSpPr/>
          <p:nvPr/>
        </p:nvCxnSpPr>
        <p:spPr bwMode="auto">
          <a:xfrm>
            <a:off x="4351895" y="7136601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Arrow Connector 348"/>
          <p:cNvCxnSpPr/>
          <p:nvPr/>
        </p:nvCxnSpPr>
        <p:spPr bwMode="auto">
          <a:xfrm>
            <a:off x="4351895" y="8181421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Arrow Connector 349"/>
          <p:cNvCxnSpPr/>
          <p:nvPr/>
        </p:nvCxnSpPr>
        <p:spPr bwMode="auto">
          <a:xfrm>
            <a:off x="4351895" y="9227279"/>
            <a:ext cx="1114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1" name="Straight Arrow Connector 350"/>
          <p:cNvCxnSpPr/>
          <p:nvPr/>
        </p:nvCxnSpPr>
        <p:spPr bwMode="auto">
          <a:xfrm>
            <a:off x="7200720" y="10378704"/>
            <a:ext cx="74697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2" name="Straight Arrow Connector 351"/>
          <p:cNvCxnSpPr/>
          <p:nvPr/>
        </p:nvCxnSpPr>
        <p:spPr bwMode="auto">
          <a:xfrm>
            <a:off x="13645140" y="7136601"/>
            <a:ext cx="5611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Arrow Connector 352"/>
          <p:cNvCxnSpPr/>
          <p:nvPr/>
        </p:nvCxnSpPr>
        <p:spPr bwMode="auto">
          <a:xfrm>
            <a:off x="13645140" y="8181421"/>
            <a:ext cx="5611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Arrow Connector 353"/>
          <p:cNvCxnSpPr/>
          <p:nvPr/>
        </p:nvCxnSpPr>
        <p:spPr bwMode="auto">
          <a:xfrm>
            <a:off x="13681731" y="9227279"/>
            <a:ext cx="5611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5" name="Straight Arrow Connector 354"/>
          <p:cNvCxnSpPr/>
          <p:nvPr/>
        </p:nvCxnSpPr>
        <p:spPr bwMode="auto">
          <a:xfrm>
            <a:off x="13635148" y="10378704"/>
            <a:ext cx="5611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6" name="Straight Arrow Connector 355"/>
          <p:cNvCxnSpPr/>
          <p:nvPr/>
        </p:nvCxnSpPr>
        <p:spPr bwMode="auto">
          <a:xfrm>
            <a:off x="13021838" y="5853029"/>
            <a:ext cx="62330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7" name="Straight Arrow Connector 356"/>
          <p:cNvCxnSpPr/>
          <p:nvPr/>
        </p:nvCxnSpPr>
        <p:spPr bwMode="auto">
          <a:xfrm>
            <a:off x="7143826" y="5892945"/>
            <a:ext cx="74697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9712</TotalTime>
  <Words>107</Words>
  <Application>Microsoft Macintosh PowerPoint</Application>
  <PresentationFormat>Custom</PresentationFormat>
  <Paragraphs>79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101</cp:revision>
  <dcterms:created xsi:type="dcterms:W3CDTF">2014-02-16T01:31:59Z</dcterms:created>
  <dcterms:modified xsi:type="dcterms:W3CDTF">2016-04-07T22:09:08Z</dcterms:modified>
</cp:coreProperties>
</file>