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777"/>
    <a:srgbClr val="00C100"/>
    <a:srgbClr val="B1783F"/>
    <a:srgbClr val="969600"/>
    <a:srgbClr val="AB743D"/>
    <a:srgbClr val="8EB8D8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40" d="100"/>
          <a:sy n="140" d="100"/>
        </p:scale>
        <p:origin x="-696" y="-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003470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Elbow Connector 88"/>
          <p:cNvCxnSpPr/>
          <p:nvPr/>
        </p:nvCxnSpPr>
        <p:spPr bwMode="auto">
          <a:xfrm flipV="1">
            <a:off x="4244389" y="4163437"/>
            <a:ext cx="572593" cy="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" name="Elbow Connector 98"/>
          <p:cNvCxnSpPr/>
          <p:nvPr/>
        </p:nvCxnSpPr>
        <p:spPr bwMode="auto">
          <a:xfrm flipV="1">
            <a:off x="3993433" y="2684643"/>
            <a:ext cx="685800" cy="86868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13577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Ephrin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Type-A Receptor  8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P29322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68112" y="6469149"/>
            <a:ext cx="3344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Colin Hammond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245260" y="3919407"/>
            <a:ext cx="1015712" cy="461921"/>
            <a:chOff x="537046" y="349955"/>
            <a:chExt cx="1154094" cy="544552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EphA8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P29322</a:t>
              </a:r>
              <a:endParaRPr lang="en-US" sz="11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1490536" y="2114834"/>
            <a:ext cx="1215972" cy="466427"/>
            <a:chOff x="450819" y="3634424"/>
            <a:chExt cx="1381638" cy="549865"/>
          </a:xfrm>
        </p:grpSpPr>
        <p:sp>
          <p:nvSpPr>
            <p:cNvPr id="81" name="Snip Same Side Corner Rectangle 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50819" y="3639736"/>
              <a:ext cx="1381638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EFNA2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O43921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1468246" y="2651443"/>
            <a:ext cx="1260553" cy="466171"/>
            <a:chOff x="433303" y="3634424"/>
            <a:chExt cx="1432293" cy="549563"/>
          </a:xfrm>
        </p:grpSpPr>
        <p:sp>
          <p:nvSpPr>
            <p:cNvPr id="85" name="Snip Same Side Corner Rectangle 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33303" y="3639736"/>
              <a:ext cx="1432293" cy="54425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P52797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1" name="Elbow Connector 90"/>
          <p:cNvCxnSpPr/>
          <p:nvPr/>
        </p:nvCxnSpPr>
        <p:spPr bwMode="auto">
          <a:xfrm rot="16200000" flipH="1">
            <a:off x="1534844" y="2779052"/>
            <a:ext cx="2423160" cy="360023"/>
          </a:xfrm>
          <a:prstGeom prst="bentConnector3">
            <a:avLst>
              <a:gd name="adj1" fmla="val 59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2" name="Straight Connector 91"/>
          <p:cNvCxnSpPr/>
          <p:nvPr/>
        </p:nvCxnSpPr>
        <p:spPr bwMode="auto">
          <a:xfrm>
            <a:off x="2568692" y="2268943"/>
            <a:ext cx="3600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4" name="Group 93"/>
          <p:cNvGrpSpPr/>
          <p:nvPr/>
        </p:nvGrpSpPr>
        <p:grpSpPr>
          <a:xfrm>
            <a:off x="4412195" y="2132234"/>
            <a:ext cx="1015712" cy="461921"/>
            <a:chOff x="537046" y="349955"/>
            <a:chExt cx="1154094" cy="544552"/>
          </a:xfrm>
        </p:grpSpPr>
        <p:sp>
          <p:nvSpPr>
            <p:cNvPr id="95" name="Rounded Rectangle 94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P06241</a:t>
              </a:r>
              <a:endParaRPr lang="en-US" sz="11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336302" y="3676433"/>
            <a:ext cx="715674" cy="261610"/>
            <a:chOff x="7592082" y="6000910"/>
            <a:chExt cx="862158" cy="372387"/>
          </a:xfrm>
        </p:grpSpPr>
        <p:sp>
          <p:nvSpPr>
            <p:cNvPr id="10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>
                <a:latin typeface="Arial"/>
                <a:cs typeface="Arial"/>
              </a:endParaRPr>
            </a:p>
          </p:txBody>
        </p:sp>
        <p:sp>
          <p:nvSpPr>
            <p:cNvPr id="108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72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100" dirty="0" smtClean="0">
                  <a:solidFill>
                    <a:srgbClr val="FFFFFF"/>
                  </a:solidFill>
                  <a:latin typeface="Arial"/>
                  <a:cs typeface="Arial"/>
                </a:rPr>
                <a:t>Y839</a:t>
              </a:r>
              <a:endParaRPr lang="en-US" sz="1100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3336302" y="3472286"/>
            <a:ext cx="715674" cy="261610"/>
            <a:chOff x="7592082" y="6000910"/>
            <a:chExt cx="862158" cy="372387"/>
          </a:xfrm>
        </p:grpSpPr>
        <p:sp>
          <p:nvSpPr>
            <p:cNvPr id="11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>
                <a:latin typeface="Arial"/>
                <a:cs typeface="Arial"/>
              </a:endParaRPr>
            </a:p>
          </p:txBody>
        </p:sp>
        <p:sp>
          <p:nvSpPr>
            <p:cNvPr id="114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72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100" dirty="0" smtClean="0">
                  <a:solidFill>
                    <a:srgbClr val="FFFFFF"/>
                  </a:solidFill>
                  <a:latin typeface="Arial"/>
                  <a:cs typeface="Arial"/>
                </a:rPr>
                <a:t>Y616</a:t>
              </a:r>
              <a:endParaRPr lang="en-US" sz="1100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147" name="Straight Arrow Connector 146"/>
          <p:cNvCxnSpPr/>
          <p:nvPr/>
        </p:nvCxnSpPr>
        <p:spPr bwMode="auto">
          <a:xfrm flipH="1">
            <a:off x="4263525" y="4069715"/>
            <a:ext cx="15125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3" name="Group 132"/>
          <p:cNvGrpSpPr/>
          <p:nvPr/>
        </p:nvGrpSpPr>
        <p:grpSpPr>
          <a:xfrm>
            <a:off x="3968885" y="3621009"/>
            <a:ext cx="445898" cy="457200"/>
            <a:chOff x="5001160" y="1651764"/>
            <a:chExt cx="445898" cy="1993392"/>
          </a:xfrm>
        </p:grpSpPr>
        <p:cxnSp>
          <p:nvCxnSpPr>
            <p:cNvPr id="137" name="Straight Arrow Connector 136"/>
            <p:cNvCxnSpPr/>
            <p:nvPr/>
          </p:nvCxnSpPr>
          <p:spPr bwMode="auto">
            <a:xfrm flipH="1">
              <a:off x="5001160" y="1665746"/>
              <a:ext cx="44589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8EB8D8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40" name="Straight Arrow Connector 139"/>
            <p:cNvCxnSpPr/>
            <p:nvPr/>
          </p:nvCxnSpPr>
          <p:spPr bwMode="auto">
            <a:xfrm flipH="1">
              <a:off x="5001160" y="2432315"/>
              <a:ext cx="44589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8EB8D8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48" name="Straight Connector 147"/>
            <p:cNvCxnSpPr/>
            <p:nvPr/>
          </p:nvCxnSpPr>
          <p:spPr bwMode="auto">
            <a:xfrm flipV="1">
              <a:off x="5444470" y="1651764"/>
              <a:ext cx="0" cy="199339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8EB8D8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cxnSp>
        <p:nvCxnSpPr>
          <p:cNvPr id="149" name="Straight Connector 148"/>
          <p:cNvCxnSpPr/>
          <p:nvPr/>
        </p:nvCxnSpPr>
        <p:spPr bwMode="auto">
          <a:xfrm>
            <a:off x="2911922" y="4170644"/>
            <a:ext cx="3600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1" name="Group 150"/>
          <p:cNvGrpSpPr/>
          <p:nvPr/>
        </p:nvGrpSpPr>
        <p:grpSpPr>
          <a:xfrm>
            <a:off x="1468246" y="3196164"/>
            <a:ext cx="1260553" cy="466171"/>
            <a:chOff x="433303" y="3634424"/>
            <a:chExt cx="1432293" cy="549563"/>
          </a:xfrm>
        </p:grpSpPr>
        <p:sp>
          <p:nvSpPr>
            <p:cNvPr id="152" name="Snip Same Side Corner Rectangle 15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33303" y="3639736"/>
              <a:ext cx="1432293" cy="54425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P52798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1468246" y="1570113"/>
            <a:ext cx="1260553" cy="466171"/>
            <a:chOff x="433303" y="3634424"/>
            <a:chExt cx="1432293" cy="549563"/>
          </a:xfrm>
        </p:grpSpPr>
        <p:sp>
          <p:nvSpPr>
            <p:cNvPr id="155" name="Snip Same Side Corner Rectangle 15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433303" y="3639736"/>
              <a:ext cx="1432293" cy="54425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P20827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1468246" y="3740885"/>
            <a:ext cx="1260553" cy="466171"/>
            <a:chOff x="433303" y="3634424"/>
            <a:chExt cx="1432293" cy="549563"/>
          </a:xfrm>
        </p:grpSpPr>
        <p:sp>
          <p:nvSpPr>
            <p:cNvPr id="158" name="Snip Same Side Corner Rectangle 15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433303" y="3639736"/>
              <a:ext cx="1432293" cy="54425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EFNA5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P52803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70" name="Straight Connector 169"/>
          <p:cNvCxnSpPr/>
          <p:nvPr/>
        </p:nvCxnSpPr>
        <p:spPr bwMode="auto">
          <a:xfrm>
            <a:off x="2568692" y="2826944"/>
            <a:ext cx="3600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1" name="Straight Connector 170"/>
          <p:cNvCxnSpPr/>
          <p:nvPr/>
        </p:nvCxnSpPr>
        <p:spPr bwMode="auto">
          <a:xfrm>
            <a:off x="2568692" y="3343131"/>
            <a:ext cx="3600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>
            <a:off x="2568692" y="3886744"/>
            <a:ext cx="3600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0" name="Elbow Connector 88"/>
          <p:cNvCxnSpPr/>
          <p:nvPr/>
        </p:nvCxnSpPr>
        <p:spPr bwMode="auto">
          <a:xfrm rot="16200000" flipV="1">
            <a:off x="3994022" y="4004169"/>
            <a:ext cx="1645920" cy="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2" name="Elbow Connector 88"/>
          <p:cNvCxnSpPr/>
          <p:nvPr/>
        </p:nvCxnSpPr>
        <p:spPr bwMode="auto">
          <a:xfrm flipV="1">
            <a:off x="4817695" y="3723187"/>
            <a:ext cx="274320" cy="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3" name="Elbow Connector 88"/>
          <p:cNvCxnSpPr/>
          <p:nvPr/>
        </p:nvCxnSpPr>
        <p:spPr bwMode="auto">
          <a:xfrm flipV="1">
            <a:off x="4817695" y="3176491"/>
            <a:ext cx="274320" cy="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30" name="Group 129"/>
          <p:cNvGrpSpPr/>
          <p:nvPr/>
        </p:nvGrpSpPr>
        <p:grpSpPr>
          <a:xfrm>
            <a:off x="5054690" y="4057561"/>
            <a:ext cx="1106841" cy="466427"/>
            <a:chOff x="507046" y="4525112"/>
            <a:chExt cx="1257639" cy="549865"/>
          </a:xfrm>
        </p:grpSpPr>
        <p:sp>
          <p:nvSpPr>
            <p:cNvPr id="131" name="Snip Same Side Corner Rectangle 130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PIK3CG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C5F2C6"/>
                  </a:solidFill>
                  <a:latin typeface="Arial" charset="0"/>
                </a:rPr>
                <a:t>P48736</a:t>
              </a:r>
              <a:endParaRPr lang="en-US" sz="110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5054690" y="2946104"/>
            <a:ext cx="1106841" cy="466426"/>
            <a:chOff x="537046" y="6214612"/>
            <a:chExt cx="1257639" cy="549864"/>
          </a:xfrm>
        </p:grpSpPr>
        <p:sp>
          <p:nvSpPr>
            <p:cNvPr id="135" name="Snip Same Side Corner Rectangle 134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537046" y="6219923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ANKS1A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Q92625</a:t>
              </a:r>
              <a:endParaRPr lang="en-US" sz="11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5054690" y="3501833"/>
            <a:ext cx="1106841" cy="466426"/>
            <a:chOff x="537046" y="6214612"/>
            <a:chExt cx="1257639" cy="549864"/>
          </a:xfrm>
        </p:grpSpPr>
        <p:sp>
          <p:nvSpPr>
            <p:cNvPr id="141" name="Snip Same Side Corner Rectangle 140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37046" y="6219923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ANKS1B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Q7Z6G8</a:t>
              </a:r>
              <a:endParaRPr lang="en-US" sz="11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cxnSp>
        <p:nvCxnSpPr>
          <p:cNvPr id="150" name="Elbow Connector 88"/>
          <p:cNvCxnSpPr/>
          <p:nvPr/>
        </p:nvCxnSpPr>
        <p:spPr bwMode="auto">
          <a:xfrm flipV="1">
            <a:off x="4817695" y="4269883"/>
            <a:ext cx="274320" cy="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7" name="Elbow Connector 88"/>
          <p:cNvCxnSpPr/>
          <p:nvPr/>
        </p:nvCxnSpPr>
        <p:spPr bwMode="auto">
          <a:xfrm flipV="1">
            <a:off x="4817695" y="4816579"/>
            <a:ext cx="274320" cy="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4562214" y="2552372"/>
            <a:ext cx="715674" cy="261610"/>
            <a:chOff x="7630433" y="4736004"/>
            <a:chExt cx="862158" cy="372386"/>
          </a:xfrm>
        </p:grpSpPr>
        <p:sp>
          <p:nvSpPr>
            <p:cNvPr id="64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100"/>
            </a:p>
          </p:txBody>
        </p:sp>
        <p:sp>
          <p:nvSpPr>
            <p:cNvPr id="65" name="Text Box 163"/>
            <p:cNvSpPr txBox="1">
              <a:spLocks noChangeArrowheads="1"/>
            </p:cNvSpPr>
            <p:nvPr/>
          </p:nvSpPr>
          <p:spPr bwMode="auto">
            <a:xfrm>
              <a:off x="7630433" y="4736004"/>
              <a:ext cx="862158" cy="372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100" dirty="0">
                  <a:latin typeface="Arial" charset="0"/>
                </a:rPr>
                <a:t>SH2</a:t>
              </a:r>
              <a:endParaRPr lang="en-US" sz="1100" dirty="0"/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1678217" y="1254034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5071183" y="4627273"/>
            <a:ext cx="1106841" cy="466427"/>
            <a:chOff x="507046" y="4525112"/>
            <a:chExt cx="1257639" cy="549865"/>
          </a:xfrm>
        </p:grpSpPr>
        <p:sp>
          <p:nvSpPr>
            <p:cNvPr id="70" name="Snip Same Side Corner Rectangle 69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Cbl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C5F2C6"/>
                  </a:solidFill>
                  <a:latin typeface="Arial" charset="0"/>
                </a:rPr>
                <a:t>P22681</a:t>
              </a:r>
              <a:endParaRPr lang="en-US" sz="110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6716409" y="2943379"/>
            <a:ext cx="1106841" cy="466426"/>
            <a:chOff x="537046" y="6214612"/>
            <a:chExt cx="1257639" cy="549864"/>
          </a:xfrm>
        </p:grpSpPr>
        <p:sp>
          <p:nvSpPr>
            <p:cNvPr id="73" name="Snip Same Side Corner Rectangle 72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37046" y="6219923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ZNF746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Q6NUN9</a:t>
              </a:r>
              <a:endParaRPr lang="en-US" sz="11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cxnSp>
        <p:nvCxnSpPr>
          <p:cNvPr id="3" name="Straight Connector 2"/>
          <p:cNvCxnSpPr/>
          <p:nvPr/>
        </p:nvCxnSpPr>
        <p:spPr bwMode="auto">
          <a:xfrm>
            <a:off x="4816981" y="3998898"/>
            <a:ext cx="167095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>
            <a:off x="6487939" y="3176491"/>
            <a:ext cx="0" cy="165063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76" name="Group 75"/>
          <p:cNvGrpSpPr/>
          <p:nvPr/>
        </p:nvGrpSpPr>
        <p:grpSpPr>
          <a:xfrm>
            <a:off x="6740152" y="3480788"/>
            <a:ext cx="1106841" cy="466426"/>
            <a:chOff x="537046" y="6214612"/>
            <a:chExt cx="1257639" cy="549864"/>
          </a:xfrm>
        </p:grpSpPr>
        <p:sp>
          <p:nvSpPr>
            <p:cNvPr id="77" name="Snip Same Side Corner Rectangle 76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37046" y="6219923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ZNF767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Q6PI48</a:t>
              </a:r>
              <a:endParaRPr lang="en-US" sz="11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cxnSp>
        <p:nvCxnSpPr>
          <p:cNvPr id="79" name="Elbow Connector 88"/>
          <p:cNvCxnSpPr/>
          <p:nvPr/>
        </p:nvCxnSpPr>
        <p:spPr bwMode="auto">
          <a:xfrm flipV="1">
            <a:off x="6497010" y="3163067"/>
            <a:ext cx="274320" cy="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0" name="Elbow Connector 88"/>
          <p:cNvCxnSpPr/>
          <p:nvPr/>
        </p:nvCxnSpPr>
        <p:spPr bwMode="auto">
          <a:xfrm flipH="1" flipV="1">
            <a:off x="6195477" y="3164386"/>
            <a:ext cx="274320" cy="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4" name="Elbow Connector 88"/>
          <p:cNvCxnSpPr/>
          <p:nvPr/>
        </p:nvCxnSpPr>
        <p:spPr bwMode="auto">
          <a:xfrm flipV="1">
            <a:off x="6509891" y="3723829"/>
            <a:ext cx="274320" cy="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7" name="Elbow Connector 88"/>
          <p:cNvCxnSpPr/>
          <p:nvPr/>
        </p:nvCxnSpPr>
        <p:spPr bwMode="auto">
          <a:xfrm flipH="1" flipV="1">
            <a:off x="6208358" y="3725148"/>
            <a:ext cx="274320" cy="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8" name="Elbow Connector 88"/>
          <p:cNvCxnSpPr/>
          <p:nvPr/>
        </p:nvCxnSpPr>
        <p:spPr bwMode="auto">
          <a:xfrm flipV="1">
            <a:off x="6504292" y="4242668"/>
            <a:ext cx="274320" cy="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0" name="Elbow Connector 88"/>
          <p:cNvCxnSpPr/>
          <p:nvPr/>
        </p:nvCxnSpPr>
        <p:spPr bwMode="auto">
          <a:xfrm flipH="1" flipV="1">
            <a:off x="6202759" y="4243987"/>
            <a:ext cx="274320" cy="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3" name="Elbow Connector 88"/>
          <p:cNvCxnSpPr/>
          <p:nvPr/>
        </p:nvCxnSpPr>
        <p:spPr bwMode="auto">
          <a:xfrm flipV="1">
            <a:off x="6513363" y="4816577"/>
            <a:ext cx="274320" cy="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7" name="Elbow Connector 88"/>
          <p:cNvCxnSpPr/>
          <p:nvPr/>
        </p:nvCxnSpPr>
        <p:spPr bwMode="auto">
          <a:xfrm flipH="1" flipV="1">
            <a:off x="6211830" y="4817896"/>
            <a:ext cx="274320" cy="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8" name="Group 97"/>
          <p:cNvGrpSpPr/>
          <p:nvPr/>
        </p:nvGrpSpPr>
        <p:grpSpPr>
          <a:xfrm>
            <a:off x="6682611" y="4048289"/>
            <a:ext cx="1260553" cy="466171"/>
            <a:chOff x="433303" y="3634424"/>
            <a:chExt cx="1432293" cy="549563"/>
          </a:xfrm>
        </p:grpSpPr>
        <p:sp>
          <p:nvSpPr>
            <p:cNvPr id="100" name="Snip Same Side Corner Rectangle 9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433303" y="3639736"/>
              <a:ext cx="1432293" cy="54425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G3BP1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Q3BP1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6703868" y="4618889"/>
            <a:ext cx="1260553" cy="466171"/>
            <a:chOff x="433303" y="3634424"/>
            <a:chExt cx="1432293" cy="549563"/>
          </a:xfrm>
        </p:grpSpPr>
        <p:sp>
          <p:nvSpPr>
            <p:cNvPr id="103" name="Snip Same Side Corner Rectangle 10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433303" y="3639736"/>
              <a:ext cx="1432293" cy="54425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PSMC5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Q13283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1034</TotalTime>
  <Words>52</Words>
  <Application>Microsoft Macintosh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93</cp:revision>
  <dcterms:created xsi:type="dcterms:W3CDTF">2014-02-16T01:31:59Z</dcterms:created>
  <dcterms:modified xsi:type="dcterms:W3CDTF">2016-01-11T09:08:02Z</dcterms:modified>
</cp:coreProperties>
</file>