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179" autoAdjust="0"/>
  </p:normalViewPr>
  <p:slideViewPr>
    <p:cSldViewPr snapToGrid="0" snapToObjects="1">
      <p:cViewPr>
        <p:scale>
          <a:sx n="125" d="100"/>
          <a:sy n="125" d="100"/>
        </p:scale>
        <p:origin x="-1792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19831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2482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Ephrin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Type-A Receptor 3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P29320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770880" y="6469149"/>
            <a:ext cx="3383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514076" y="3236835"/>
            <a:ext cx="1015712" cy="461921"/>
            <a:chOff x="537046" y="349955"/>
            <a:chExt cx="1154094" cy="544552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EPHA3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P29320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664095" y="3000583"/>
            <a:ext cx="715674" cy="246221"/>
            <a:chOff x="7620676" y="5024219"/>
            <a:chExt cx="862158" cy="350482"/>
          </a:xfrm>
        </p:grpSpPr>
        <p:sp>
          <p:nvSpPr>
            <p:cNvPr id="8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+Y779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664095" y="2797981"/>
            <a:ext cx="715674" cy="246221"/>
            <a:chOff x="7620676" y="5024219"/>
            <a:chExt cx="862158" cy="350482"/>
          </a:xfrm>
        </p:grpSpPr>
        <p:sp>
          <p:nvSpPr>
            <p:cNvPr id="8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+Y742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664095" y="2619580"/>
            <a:ext cx="715674" cy="246221"/>
            <a:chOff x="7620676" y="5024219"/>
            <a:chExt cx="862158" cy="350482"/>
          </a:xfrm>
        </p:grpSpPr>
        <p:sp>
          <p:nvSpPr>
            <p:cNvPr id="9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+Y602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664095" y="2416978"/>
            <a:ext cx="715674" cy="246221"/>
            <a:chOff x="7620676" y="5024219"/>
            <a:chExt cx="862158" cy="350482"/>
          </a:xfrm>
        </p:grpSpPr>
        <p:sp>
          <p:nvSpPr>
            <p:cNvPr id="9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+Y596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464043" y="3261850"/>
            <a:ext cx="1106841" cy="466427"/>
            <a:chOff x="507046" y="3634424"/>
            <a:chExt cx="1257639" cy="549865"/>
          </a:xfrm>
        </p:grpSpPr>
        <p:sp>
          <p:nvSpPr>
            <p:cNvPr id="98" name="Snip Same Side Corner Rectangle 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P52803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1" name="Elbow Connector 100"/>
          <p:cNvCxnSpPr/>
          <p:nvPr/>
        </p:nvCxnSpPr>
        <p:spPr bwMode="auto">
          <a:xfrm flipV="1">
            <a:off x="2525307" y="3464720"/>
            <a:ext cx="1978609" cy="8609"/>
          </a:xfrm>
          <a:prstGeom prst="bentConnector3">
            <a:avLst>
              <a:gd name="adj1" fmla="val -6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1464043" y="2675428"/>
            <a:ext cx="1106841" cy="466427"/>
            <a:chOff x="507046" y="3634424"/>
            <a:chExt cx="1257639" cy="549865"/>
          </a:xfrm>
        </p:grpSpPr>
        <p:sp>
          <p:nvSpPr>
            <p:cNvPr id="103" name="Snip Same Side Corner Rectangle 10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P52798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5" name="Elbow Connector 104"/>
          <p:cNvCxnSpPr/>
          <p:nvPr/>
        </p:nvCxnSpPr>
        <p:spPr bwMode="auto">
          <a:xfrm rot="16200000" flipH="1">
            <a:off x="2363720" y="2968077"/>
            <a:ext cx="633283" cy="360002"/>
          </a:xfrm>
          <a:prstGeom prst="bentConnector3">
            <a:avLst>
              <a:gd name="adj1" fmla="val 26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/>
        </p:nvGrpSpPr>
        <p:grpSpPr>
          <a:xfrm>
            <a:off x="1464042" y="1561802"/>
            <a:ext cx="1106841" cy="466427"/>
            <a:chOff x="507046" y="3634424"/>
            <a:chExt cx="1257639" cy="549865"/>
          </a:xfrm>
        </p:grpSpPr>
        <p:sp>
          <p:nvSpPr>
            <p:cNvPr id="107" name="Snip Same Side Corner Rectangle 10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O43921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9" name="Elbow Connector 108"/>
          <p:cNvCxnSpPr/>
          <p:nvPr/>
        </p:nvCxnSpPr>
        <p:spPr bwMode="auto">
          <a:xfrm>
            <a:off x="2499090" y="1722229"/>
            <a:ext cx="360000" cy="612000"/>
          </a:xfrm>
          <a:prstGeom prst="bentConnector3">
            <a:avLst>
              <a:gd name="adj1" fmla="val 99389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0" name="Group 109"/>
          <p:cNvGrpSpPr/>
          <p:nvPr/>
        </p:nvGrpSpPr>
        <p:grpSpPr>
          <a:xfrm>
            <a:off x="1482518" y="1010570"/>
            <a:ext cx="1106841" cy="466427"/>
            <a:chOff x="483958" y="3634424"/>
            <a:chExt cx="1257639" cy="549865"/>
          </a:xfrm>
        </p:grpSpPr>
        <p:sp>
          <p:nvSpPr>
            <p:cNvPr id="111" name="Snip Same Side Corner Rectangle 11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83958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P20827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3" name="Elbow Connector 112"/>
          <p:cNvCxnSpPr/>
          <p:nvPr/>
        </p:nvCxnSpPr>
        <p:spPr bwMode="auto">
          <a:xfrm rot="16200000" flipH="1">
            <a:off x="2431211" y="1293075"/>
            <a:ext cx="532145" cy="326162"/>
          </a:xfrm>
          <a:prstGeom prst="bentConnector3">
            <a:avLst>
              <a:gd name="adj1" fmla="val 359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8" name="Group 117"/>
          <p:cNvGrpSpPr/>
          <p:nvPr/>
        </p:nvGrpSpPr>
        <p:grpSpPr>
          <a:xfrm>
            <a:off x="3243332" y="2686037"/>
            <a:ext cx="1106841" cy="466427"/>
            <a:chOff x="507046" y="3634424"/>
            <a:chExt cx="1257639" cy="549865"/>
          </a:xfrm>
        </p:grpSpPr>
        <p:sp>
          <p:nvSpPr>
            <p:cNvPr id="119" name="Snip Same Side Corner Rectangle 11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P52799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6619923" y="2595473"/>
            <a:ext cx="1106841" cy="466427"/>
            <a:chOff x="507046" y="3634424"/>
            <a:chExt cx="1257639" cy="549865"/>
          </a:xfrm>
        </p:grpSpPr>
        <p:sp>
          <p:nvSpPr>
            <p:cNvPr id="123" name="Snip Same Side Corner Rectangle 12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ADAM10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O14672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5" name="Elbow Connector 124"/>
          <p:cNvCxnSpPr>
            <a:stCxn id="66" idx="3"/>
          </p:cNvCxnSpPr>
          <p:nvPr/>
        </p:nvCxnSpPr>
        <p:spPr bwMode="auto">
          <a:xfrm flipV="1">
            <a:off x="5529788" y="2797981"/>
            <a:ext cx="1098844" cy="669815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26" name="Group 125"/>
          <p:cNvGrpSpPr/>
          <p:nvPr/>
        </p:nvGrpSpPr>
        <p:grpSpPr>
          <a:xfrm>
            <a:off x="6619923" y="3234582"/>
            <a:ext cx="1106841" cy="466427"/>
            <a:chOff x="507046" y="3634424"/>
            <a:chExt cx="1257639" cy="549865"/>
          </a:xfrm>
        </p:grpSpPr>
        <p:sp>
          <p:nvSpPr>
            <p:cNvPr id="127" name="Snip Same Side Corner Rectangle 12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Crk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P46108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631807" y="684101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1459106" y="2113473"/>
            <a:ext cx="1106841" cy="466427"/>
            <a:chOff x="507046" y="3634424"/>
            <a:chExt cx="1257639" cy="549865"/>
          </a:xfrm>
        </p:grpSpPr>
        <p:sp>
          <p:nvSpPr>
            <p:cNvPr id="68" name="Snip Same Side Corner Rectangle 6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P52797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6" name="Straight Connector 5"/>
          <p:cNvCxnSpPr/>
          <p:nvPr/>
        </p:nvCxnSpPr>
        <p:spPr bwMode="auto">
          <a:xfrm flipV="1">
            <a:off x="2902355" y="2831435"/>
            <a:ext cx="385130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" name="Elbow Connector 75"/>
          <p:cNvCxnSpPr/>
          <p:nvPr/>
        </p:nvCxnSpPr>
        <p:spPr bwMode="auto">
          <a:xfrm rot="16200000" flipH="1">
            <a:off x="2363721" y="2430017"/>
            <a:ext cx="633283" cy="360002"/>
          </a:xfrm>
          <a:prstGeom prst="bentConnector3">
            <a:avLst>
              <a:gd name="adj1" fmla="val 26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 bwMode="auto">
          <a:xfrm>
            <a:off x="6062980" y="3462505"/>
            <a:ext cx="6147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84" name="Group 83"/>
          <p:cNvGrpSpPr/>
          <p:nvPr/>
        </p:nvGrpSpPr>
        <p:grpSpPr>
          <a:xfrm>
            <a:off x="6613476" y="3902913"/>
            <a:ext cx="1106841" cy="466427"/>
            <a:chOff x="507046" y="3634424"/>
            <a:chExt cx="1257639" cy="549865"/>
          </a:xfrm>
        </p:grpSpPr>
        <p:sp>
          <p:nvSpPr>
            <p:cNvPr id="87" name="Snip Same Side Corner Rectangle 8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p53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P04637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1" name="Elbow Connector 20"/>
          <p:cNvCxnSpPr/>
          <p:nvPr/>
        </p:nvCxnSpPr>
        <p:spPr bwMode="auto">
          <a:xfrm rot="16200000" flipH="1">
            <a:off x="6089564" y="3557841"/>
            <a:ext cx="578609" cy="550496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5527677" y="3548658"/>
            <a:ext cx="5738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9" name="Group 98"/>
          <p:cNvGrpSpPr/>
          <p:nvPr/>
        </p:nvGrpSpPr>
        <p:grpSpPr>
          <a:xfrm>
            <a:off x="3243332" y="2118886"/>
            <a:ext cx="1106841" cy="466427"/>
            <a:chOff x="507046" y="3634424"/>
            <a:chExt cx="1257639" cy="549865"/>
          </a:xfrm>
        </p:grpSpPr>
        <p:sp>
          <p:nvSpPr>
            <p:cNvPr id="129" name="Snip Same Side Corner Rectangle 12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P98172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1" name="Straight Connector 130"/>
          <p:cNvCxnSpPr/>
          <p:nvPr/>
        </p:nvCxnSpPr>
        <p:spPr bwMode="auto">
          <a:xfrm flipV="1">
            <a:off x="2902355" y="2284604"/>
            <a:ext cx="385130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2" name="Group 131"/>
          <p:cNvGrpSpPr/>
          <p:nvPr/>
        </p:nvGrpSpPr>
        <p:grpSpPr>
          <a:xfrm>
            <a:off x="4535033" y="3905166"/>
            <a:ext cx="1015712" cy="461921"/>
            <a:chOff x="537046" y="349955"/>
            <a:chExt cx="1154094" cy="544552"/>
          </a:xfrm>
        </p:grpSpPr>
        <p:sp>
          <p:nvSpPr>
            <p:cNvPr id="133" name="Rounded Rectangle 13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P06241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4548580" y="4527870"/>
            <a:ext cx="1015712" cy="461921"/>
            <a:chOff x="537046" y="349955"/>
            <a:chExt cx="1154094" cy="544552"/>
          </a:xfrm>
        </p:grpSpPr>
        <p:sp>
          <p:nvSpPr>
            <p:cNvPr id="136" name="Rounded Rectangle 13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40" name="Straight Connector 139"/>
          <p:cNvCxnSpPr/>
          <p:nvPr/>
        </p:nvCxnSpPr>
        <p:spPr bwMode="auto">
          <a:xfrm>
            <a:off x="2722880" y="3779077"/>
            <a:ext cx="33847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1" name="Group 140"/>
          <p:cNvGrpSpPr/>
          <p:nvPr/>
        </p:nvGrpSpPr>
        <p:grpSpPr>
          <a:xfrm>
            <a:off x="2950073" y="3905166"/>
            <a:ext cx="1015712" cy="461921"/>
            <a:chOff x="537046" y="349955"/>
            <a:chExt cx="1154094" cy="544552"/>
          </a:xfrm>
        </p:grpSpPr>
        <p:sp>
          <p:nvSpPr>
            <p:cNvPr id="142" name="Rounded Rectangle 14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EPHA7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Q15375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2963620" y="4527870"/>
            <a:ext cx="1015712" cy="461921"/>
            <a:chOff x="537046" y="349955"/>
            <a:chExt cx="1154094" cy="544552"/>
          </a:xfrm>
        </p:grpSpPr>
        <p:sp>
          <p:nvSpPr>
            <p:cNvPr id="146" name="Rounded Rectangle 14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Abl1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P00519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28" name="Straight Connector 27"/>
          <p:cNvCxnSpPr/>
          <p:nvPr/>
        </p:nvCxnSpPr>
        <p:spPr bwMode="auto">
          <a:xfrm>
            <a:off x="4241523" y="3779077"/>
            <a:ext cx="0" cy="15929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>
            <a:off x="3954607" y="4122394"/>
            <a:ext cx="5738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>
            <a:off x="3956901" y="4782794"/>
            <a:ext cx="5738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0" name="Group 149"/>
          <p:cNvGrpSpPr/>
          <p:nvPr/>
        </p:nvGrpSpPr>
        <p:grpSpPr>
          <a:xfrm>
            <a:off x="1532052" y="3905166"/>
            <a:ext cx="1015712" cy="461921"/>
            <a:chOff x="550901" y="1139280"/>
            <a:chExt cx="1154094" cy="544552"/>
          </a:xfrm>
        </p:grpSpPr>
        <p:sp>
          <p:nvSpPr>
            <p:cNvPr id="151" name="Rounded Rectangle 15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Pim1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P11309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3" name="Straight Connector 152"/>
          <p:cNvCxnSpPr/>
          <p:nvPr/>
        </p:nvCxnSpPr>
        <p:spPr bwMode="auto">
          <a:xfrm>
            <a:off x="2743200" y="3779077"/>
            <a:ext cx="0" cy="9961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 flipV="1">
            <a:off x="2522577" y="4122394"/>
            <a:ext cx="220623" cy="75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5" name="Group 154"/>
          <p:cNvGrpSpPr/>
          <p:nvPr/>
        </p:nvGrpSpPr>
        <p:grpSpPr>
          <a:xfrm>
            <a:off x="6628799" y="4525617"/>
            <a:ext cx="1106841" cy="466427"/>
            <a:chOff x="507046" y="3634424"/>
            <a:chExt cx="1257639" cy="549865"/>
          </a:xfrm>
        </p:grpSpPr>
        <p:sp>
          <p:nvSpPr>
            <p:cNvPr id="156" name="Snip Same Side Corner Rectangle 15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P16-INK4A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P42771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8" name="Elbow Connector 157"/>
          <p:cNvCxnSpPr/>
          <p:nvPr/>
        </p:nvCxnSpPr>
        <p:spPr bwMode="auto">
          <a:xfrm rot="16200000" flipH="1">
            <a:off x="6093588" y="4136451"/>
            <a:ext cx="578609" cy="550496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9" name="Group 158"/>
          <p:cNvGrpSpPr/>
          <p:nvPr/>
        </p:nvGrpSpPr>
        <p:grpSpPr>
          <a:xfrm>
            <a:off x="6628799" y="5136313"/>
            <a:ext cx="1106841" cy="466427"/>
            <a:chOff x="507046" y="3634424"/>
            <a:chExt cx="1257639" cy="549865"/>
          </a:xfrm>
        </p:grpSpPr>
        <p:sp>
          <p:nvSpPr>
            <p:cNvPr id="160" name="Snip Same Side Corner Rectangle 15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CDKN2A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Q8N726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62" name="Elbow Connector 161"/>
          <p:cNvCxnSpPr/>
          <p:nvPr/>
        </p:nvCxnSpPr>
        <p:spPr bwMode="auto">
          <a:xfrm rot="16200000" flipH="1">
            <a:off x="6093588" y="4746051"/>
            <a:ext cx="578609" cy="550496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 flipV="1">
            <a:off x="2522577" y="4752314"/>
            <a:ext cx="220623" cy="75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64" name="Group 163"/>
          <p:cNvGrpSpPr/>
          <p:nvPr/>
        </p:nvGrpSpPr>
        <p:grpSpPr>
          <a:xfrm>
            <a:off x="1499746" y="4521894"/>
            <a:ext cx="1106841" cy="473873"/>
            <a:chOff x="672022" y="2702334"/>
            <a:chExt cx="1106841" cy="473873"/>
          </a:xfrm>
        </p:grpSpPr>
        <p:sp>
          <p:nvSpPr>
            <p:cNvPr id="165" name="Snip Same Side Corner Rectangle 164"/>
            <p:cNvSpPr/>
            <p:nvPr/>
          </p:nvSpPr>
          <p:spPr bwMode="auto">
            <a:xfrm>
              <a:off x="750191" y="2718148"/>
              <a:ext cx="950502" cy="458059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672022" y="2702334"/>
              <a:ext cx="1106841" cy="46192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78747"/>
                  </a:solidFill>
                  <a:latin typeface="Arial" charset="0"/>
                </a:rPr>
                <a:t>P40763</a:t>
              </a:r>
              <a:endParaRPr lang="en-US" sz="1050" dirty="0">
                <a:solidFill>
                  <a:srgbClr val="C78747"/>
                </a:solidFill>
              </a:endParaRPr>
            </a:p>
          </p:txBody>
        </p:sp>
      </p:grpSp>
      <p:cxnSp>
        <p:nvCxnSpPr>
          <p:cNvPr id="167" name="Straight Connector 166"/>
          <p:cNvCxnSpPr/>
          <p:nvPr/>
        </p:nvCxnSpPr>
        <p:spPr bwMode="auto">
          <a:xfrm>
            <a:off x="4241523" y="5372074"/>
            <a:ext cx="28921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68" name="Group 167"/>
          <p:cNvGrpSpPr/>
          <p:nvPr/>
        </p:nvGrpSpPr>
        <p:grpSpPr>
          <a:xfrm>
            <a:off x="4516393" y="5136313"/>
            <a:ext cx="1106841" cy="466427"/>
            <a:chOff x="507046" y="3634424"/>
            <a:chExt cx="1257639" cy="549865"/>
          </a:xfrm>
        </p:grpSpPr>
        <p:sp>
          <p:nvSpPr>
            <p:cNvPr id="169" name="Snip Same Side Corner Rectangle 16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RUFY1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Q96T51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966</TotalTime>
  <Words>69</Words>
  <Application>Microsoft Macintosh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93</cp:revision>
  <dcterms:created xsi:type="dcterms:W3CDTF">2014-02-16T01:31:59Z</dcterms:created>
  <dcterms:modified xsi:type="dcterms:W3CDTF">2016-03-16T05:12:57Z</dcterms:modified>
</cp:coreProperties>
</file>