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179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831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P29320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70880" y="6469149"/>
            <a:ext cx="3383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514076" y="3236835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664095" y="3000583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664095" y="2797981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664095" y="2619580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664095" y="2416978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464043" y="3261850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/>
          <p:nvPr/>
        </p:nvCxnSpPr>
        <p:spPr bwMode="auto">
          <a:xfrm flipV="1">
            <a:off x="2525307" y="3464720"/>
            <a:ext cx="1978609" cy="8609"/>
          </a:xfrm>
          <a:prstGeom prst="bentConnector3">
            <a:avLst>
              <a:gd name="adj1" fmla="val -6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1464043" y="2675428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 rot="16200000" flipH="1">
            <a:off x="2363720" y="2968077"/>
            <a:ext cx="633283" cy="360002"/>
          </a:xfrm>
          <a:prstGeom prst="bentConnector3">
            <a:avLst>
              <a:gd name="adj1" fmla="val 26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1464042" y="1561802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/>
          <p:nvPr/>
        </p:nvCxnSpPr>
        <p:spPr bwMode="auto">
          <a:xfrm>
            <a:off x="2499090" y="1722229"/>
            <a:ext cx="360000" cy="612000"/>
          </a:xfrm>
          <a:prstGeom prst="bentConnector3">
            <a:avLst>
              <a:gd name="adj1" fmla="val 9938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1482518" y="1010570"/>
            <a:ext cx="1106841" cy="466427"/>
            <a:chOff x="483958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83958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3" name="Elbow Connector 112"/>
          <p:cNvCxnSpPr/>
          <p:nvPr/>
        </p:nvCxnSpPr>
        <p:spPr bwMode="auto">
          <a:xfrm rot="16200000" flipH="1">
            <a:off x="2431211" y="1293075"/>
            <a:ext cx="532145" cy="326162"/>
          </a:xfrm>
          <a:prstGeom prst="bentConnector3">
            <a:avLst>
              <a:gd name="adj1" fmla="val 35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3243332" y="2686037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6619923" y="2595473"/>
            <a:ext cx="1106841" cy="466427"/>
            <a:chOff x="507046" y="3634424"/>
            <a:chExt cx="1257639" cy="549865"/>
          </a:xfrm>
        </p:grpSpPr>
        <p:sp>
          <p:nvSpPr>
            <p:cNvPr id="123" name="Snip Same Side Corner Rectangle 1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ADAM10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O14672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Elbow Connector 124"/>
          <p:cNvCxnSpPr>
            <a:stCxn id="66" idx="3"/>
          </p:cNvCxnSpPr>
          <p:nvPr/>
        </p:nvCxnSpPr>
        <p:spPr bwMode="auto">
          <a:xfrm flipV="1">
            <a:off x="5529788" y="2797981"/>
            <a:ext cx="1098844" cy="669815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6619923" y="3234582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631807" y="684101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459106" y="2113473"/>
            <a:ext cx="1106841" cy="466427"/>
            <a:chOff x="507046" y="3634424"/>
            <a:chExt cx="1257639" cy="549865"/>
          </a:xfrm>
        </p:grpSpPr>
        <p:sp>
          <p:nvSpPr>
            <p:cNvPr id="68" name="Snip Same Side Corner Rectangle 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" name="Straight Connector 5"/>
          <p:cNvCxnSpPr/>
          <p:nvPr/>
        </p:nvCxnSpPr>
        <p:spPr bwMode="auto">
          <a:xfrm flipV="1">
            <a:off x="2902355" y="2831435"/>
            <a:ext cx="38513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Elbow Connector 75"/>
          <p:cNvCxnSpPr/>
          <p:nvPr/>
        </p:nvCxnSpPr>
        <p:spPr bwMode="auto">
          <a:xfrm rot="16200000" flipH="1">
            <a:off x="2363721" y="2430017"/>
            <a:ext cx="633283" cy="360002"/>
          </a:xfrm>
          <a:prstGeom prst="bentConnector3">
            <a:avLst>
              <a:gd name="adj1" fmla="val 26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6062980" y="3462505"/>
            <a:ext cx="6147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4" name="Group 83"/>
          <p:cNvGrpSpPr/>
          <p:nvPr/>
        </p:nvGrpSpPr>
        <p:grpSpPr>
          <a:xfrm>
            <a:off x="6613476" y="3902913"/>
            <a:ext cx="1106841" cy="466427"/>
            <a:chOff x="507046" y="3634424"/>
            <a:chExt cx="1257639" cy="549865"/>
          </a:xfrm>
        </p:grpSpPr>
        <p:sp>
          <p:nvSpPr>
            <p:cNvPr id="87" name="Snip Same Side Corner Rectangle 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" name="Elbow Connector 20"/>
          <p:cNvCxnSpPr/>
          <p:nvPr/>
        </p:nvCxnSpPr>
        <p:spPr bwMode="auto">
          <a:xfrm rot="16200000" flipH="1">
            <a:off x="6089564" y="3557841"/>
            <a:ext cx="578609" cy="55049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5527677" y="3548658"/>
            <a:ext cx="573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9" name="Group 98"/>
          <p:cNvGrpSpPr/>
          <p:nvPr/>
        </p:nvGrpSpPr>
        <p:grpSpPr>
          <a:xfrm>
            <a:off x="3243332" y="2118886"/>
            <a:ext cx="1106841" cy="466427"/>
            <a:chOff x="507046" y="3634424"/>
            <a:chExt cx="1257639" cy="549865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1" name="Straight Connector 130"/>
          <p:cNvCxnSpPr/>
          <p:nvPr/>
        </p:nvCxnSpPr>
        <p:spPr bwMode="auto">
          <a:xfrm flipV="1">
            <a:off x="2902355" y="2284604"/>
            <a:ext cx="38513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4535033" y="3905166"/>
            <a:ext cx="1015712" cy="461921"/>
            <a:chOff x="537046" y="349955"/>
            <a:chExt cx="1154094" cy="544552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548580" y="4527870"/>
            <a:ext cx="1015712" cy="461921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40" name="Straight Connector 139"/>
          <p:cNvCxnSpPr/>
          <p:nvPr/>
        </p:nvCxnSpPr>
        <p:spPr bwMode="auto">
          <a:xfrm>
            <a:off x="2722880" y="3779077"/>
            <a:ext cx="33847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2950073" y="3905166"/>
            <a:ext cx="1015712" cy="461921"/>
            <a:chOff x="537046" y="349955"/>
            <a:chExt cx="1154094" cy="544552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Q15375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63620" y="4527870"/>
            <a:ext cx="1015712" cy="461921"/>
            <a:chOff x="537046" y="349955"/>
            <a:chExt cx="1154094" cy="544552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 bwMode="auto">
          <a:xfrm>
            <a:off x="4241523" y="3779077"/>
            <a:ext cx="0" cy="15929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>
            <a:off x="3954607" y="4122394"/>
            <a:ext cx="573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3956901" y="4782794"/>
            <a:ext cx="5738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0" name="Group 149"/>
          <p:cNvGrpSpPr/>
          <p:nvPr/>
        </p:nvGrpSpPr>
        <p:grpSpPr>
          <a:xfrm>
            <a:off x="1532052" y="3905166"/>
            <a:ext cx="1015712" cy="461921"/>
            <a:chOff x="550901" y="1139280"/>
            <a:chExt cx="1154094" cy="544552"/>
          </a:xfrm>
        </p:grpSpPr>
        <p:sp>
          <p:nvSpPr>
            <p:cNvPr id="151" name="Rounded Rectangle 15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Pim1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P11309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3" name="Straight Connector 152"/>
          <p:cNvCxnSpPr/>
          <p:nvPr/>
        </p:nvCxnSpPr>
        <p:spPr bwMode="auto">
          <a:xfrm>
            <a:off x="2743200" y="3779077"/>
            <a:ext cx="0" cy="9961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flipV="1">
            <a:off x="2522577" y="4122394"/>
            <a:ext cx="220623" cy="75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5" name="Group 154"/>
          <p:cNvGrpSpPr/>
          <p:nvPr/>
        </p:nvGrpSpPr>
        <p:grpSpPr>
          <a:xfrm>
            <a:off x="6628799" y="4525617"/>
            <a:ext cx="1106841" cy="466427"/>
            <a:chOff x="507046" y="3634424"/>
            <a:chExt cx="1257639" cy="549865"/>
          </a:xfrm>
        </p:grpSpPr>
        <p:sp>
          <p:nvSpPr>
            <p:cNvPr id="156" name="Snip Same Side Corner Rectangle 1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P16-INK4A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8" name="Elbow Connector 157"/>
          <p:cNvCxnSpPr/>
          <p:nvPr/>
        </p:nvCxnSpPr>
        <p:spPr bwMode="auto">
          <a:xfrm rot="16200000" flipH="1">
            <a:off x="6093588" y="4136451"/>
            <a:ext cx="578609" cy="55049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9" name="Group 158"/>
          <p:cNvGrpSpPr/>
          <p:nvPr/>
        </p:nvGrpSpPr>
        <p:grpSpPr>
          <a:xfrm>
            <a:off x="6628799" y="5136313"/>
            <a:ext cx="1106841" cy="466427"/>
            <a:chOff x="507046" y="3634424"/>
            <a:chExt cx="1257639" cy="549865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Q8N726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2" name="Elbow Connector 161"/>
          <p:cNvCxnSpPr/>
          <p:nvPr/>
        </p:nvCxnSpPr>
        <p:spPr bwMode="auto">
          <a:xfrm rot="16200000" flipH="1">
            <a:off x="6093588" y="4746051"/>
            <a:ext cx="578609" cy="55049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V="1">
            <a:off x="2522577" y="4752314"/>
            <a:ext cx="220623" cy="75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1499746" y="4521894"/>
            <a:ext cx="1106841" cy="473873"/>
            <a:chOff x="672022" y="2702334"/>
            <a:chExt cx="1106841" cy="473873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78747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C78747"/>
                </a:solidFill>
              </a:endParaRPr>
            </a:p>
          </p:txBody>
        </p:sp>
      </p:grpSp>
      <p:cxnSp>
        <p:nvCxnSpPr>
          <p:cNvPr id="167" name="Straight Connector 166"/>
          <p:cNvCxnSpPr/>
          <p:nvPr/>
        </p:nvCxnSpPr>
        <p:spPr bwMode="auto">
          <a:xfrm>
            <a:off x="4241523" y="5372074"/>
            <a:ext cx="2892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8" name="Group 167"/>
          <p:cNvGrpSpPr/>
          <p:nvPr/>
        </p:nvGrpSpPr>
        <p:grpSpPr>
          <a:xfrm>
            <a:off x="4516393" y="5136313"/>
            <a:ext cx="1106841" cy="466427"/>
            <a:chOff x="507046" y="3634424"/>
            <a:chExt cx="1257639" cy="549865"/>
          </a:xfrm>
        </p:grpSpPr>
        <p:sp>
          <p:nvSpPr>
            <p:cNvPr id="169" name="Snip Same Side Corner Rectangle 1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RUFY1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Q96T51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966</TotalTime>
  <Words>69</Words>
  <Application>Microsoft Macintosh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2016-03-16T05:12:57Z</dcterms:modified>
</cp:coreProperties>
</file>