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8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97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Elbow Connector 128"/>
          <p:cNvCxnSpPr/>
          <p:nvPr/>
        </p:nvCxnSpPr>
        <p:spPr bwMode="auto">
          <a:xfrm flipV="1">
            <a:off x="2464322" y="2318031"/>
            <a:ext cx="952801" cy="367666"/>
          </a:xfrm>
          <a:prstGeom prst="bentConnector3">
            <a:avLst>
              <a:gd name="adj1" fmla="val 3933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MAP/Microtubule Affinity-regulating Kinase 3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P27448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3082256" y="4234129"/>
            <a:ext cx="1154180" cy="453586"/>
            <a:chOff x="464074" y="1139280"/>
            <a:chExt cx="1311427" cy="534725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64074" y="1139280"/>
              <a:ext cx="13114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MARK3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P27448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301509" y="3991869"/>
            <a:ext cx="715674" cy="246221"/>
            <a:chOff x="7592082" y="6000910"/>
            <a:chExt cx="862158" cy="350482"/>
          </a:xfrm>
        </p:grpSpPr>
        <p:sp>
          <p:nvSpPr>
            <p:cNvPr id="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301509" y="3810524"/>
            <a:ext cx="715674" cy="246221"/>
            <a:chOff x="7592082" y="6000910"/>
            <a:chExt cx="862158" cy="350482"/>
          </a:xfrm>
        </p:grpSpPr>
        <p:sp>
          <p:nvSpPr>
            <p:cNvPr id="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T625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301509" y="3629174"/>
            <a:ext cx="715674" cy="246221"/>
            <a:chOff x="7592082" y="6000910"/>
            <a:chExt cx="862158" cy="350482"/>
          </a:xfrm>
        </p:grpSpPr>
        <p:sp>
          <p:nvSpPr>
            <p:cNvPr id="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301509" y="3447824"/>
            <a:ext cx="715674" cy="246221"/>
            <a:chOff x="7592082" y="6000910"/>
            <a:chExt cx="862158" cy="350482"/>
          </a:xfrm>
        </p:grpSpPr>
        <p:sp>
          <p:nvSpPr>
            <p:cNvPr id="9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T587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301509" y="3114074"/>
            <a:ext cx="715674" cy="246221"/>
            <a:chOff x="7592082" y="6000910"/>
            <a:chExt cx="862158" cy="350482"/>
          </a:xfrm>
        </p:grpSpPr>
        <p:sp>
          <p:nvSpPr>
            <p:cNvPr id="1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T507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3301509" y="2751374"/>
            <a:ext cx="715674" cy="246221"/>
            <a:chOff x="7630676" y="5324587"/>
            <a:chExt cx="862158" cy="350482"/>
          </a:xfrm>
        </p:grpSpPr>
        <p:sp>
          <p:nvSpPr>
            <p:cNvPr id="10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-S238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301509" y="2570025"/>
            <a:ext cx="715674" cy="246220"/>
            <a:chOff x="7620676" y="5019399"/>
            <a:chExt cx="862158" cy="350482"/>
          </a:xfrm>
        </p:grpSpPr>
        <p:sp>
          <p:nvSpPr>
            <p:cNvPr id="10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+T234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3301509" y="2388675"/>
            <a:ext cx="715674" cy="246221"/>
            <a:chOff x="7630676" y="5324587"/>
            <a:chExt cx="862158" cy="350482"/>
          </a:xfrm>
        </p:grpSpPr>
        <p:sp>
          <p:nvSpPr>
            <p:cNvPr id="10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301509" y="2207326"/>
            <a:ext cx="715674" cy="246220"/>
            <a:chOff x="7620676" y="5019399"/>
            <a:chExt cx="862158" cy="350482"/>
          </a:xfrm>
        </p:grpSpPr>
        <p:sp>
          <p:nvSpPr>
            <p:cNvPr id="11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+T211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301509" y="2025976"/>
            <a:ext cx="715674" cy="246221"/>
            <a:chOff x="7630676" y="5324587"/>
            <a:chExt cx="862158" cy="350482"/>
          </a:xfrm>
        </p:grpSpPr>
        <p:sp>
          <p:nvSpPr>
            <p:cNvPr id="11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301509" y="2932724"/>
            <a:ext cx="715674" cy="246221"/>
            <a:chOff x="7630676" y="5324587"/>
            <a:chExt cx="862158" cy="350482"/>
          </a:xfrm>
        </p:grpSpPr>
        <p:sp>
          <p:nvSpPr>
            <p:cNvPr id="11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9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-Y241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3301509" y="1663276"/>
            <a:ext cx="715674" cy="246221"/>
            <a:chOff x="7630676" y="5324587"/>
            <a:chExt cx="862158" cy="350482"/>
          </a:xfrm>
        </p:grpSpPr>
        <p:sp>
          <p:nvSpPr>
            <p:cNvPr id="12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2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-T90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301509" y="1844626"/>
            <a:ext cx="715674" cy="246221"/>
            <a:chOff x="7630676" y="5324587"/>
            <a:chExt cx="862158" cy="350482"/>
          </a:xfrm>
        </p:grpSpPr>
        <p:sp>
          <p:nvSpPr>
            <p:cNvPr id="12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5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404784" y="2405510"/>
            <a:ext cx="1154180" cy="453586"/>
            <a:chOff x="464074" y="1139280"/>
            <a:chExt cx="1311427" cy="534725"/>
          </a:xfrm>
        </p:grpSpPr>
        <p:sp>
          <p:nvSpPr>
            <p:cNvPr id="127" name="Rounded Rectangle 12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64074" y="1139280"/>
              <a:ext cx="13114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LKB1/STK11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Q15831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3" name="Elbow Connector 42"/>
          <p:cNvCxnSpPr/>
          <p:nvPr/>
        </p:nvCxnSpPr>
        <p:spPr bwMode="auto">
          <a:xfrm>
            <a:off x="2487844" y="2591663"/>
            <a:ext cx="424900" cy="290263"/>
          </a:xfrm>
          <a:prstGeom prst="bentConnector3">
            <a:avLst>
              <a:gd name="adj1" fmla="val 10260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5" name="Straight Arrow Connector 134"/>
          <p:cNvCxnSpPr/>
          <p:nvPr/>
        </p:nvCxnSpPr>
        <p:spPr bwMode="auto">
          <a:xfrm flipH="1">
            <a:off x="2922904" y="2881926"/>
            <a:ext cx="4802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Elbow Connector 56"/>
          <p:cNvCxnSpPr/>
          <p:nvPr/>
        </p:nvCxnSpPr>
        <p:spPr bwMode="auto">
          <a:xfrm>
            <a:off x="2838416" y="2318031"/>
            <a:ext cx="600785" cy="367665"/>
          </a:xfrm>
          <a:prstGeom prst="bentConnector3">
            <a:avLst>
              <a:gd name="adj1" fmla="val -73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" name="Elbow Connector 153"/>
          <p:cNvCxnSpPr/>
          <p:nvPr/>
        </p:nvCxnSpPr>
        <p:spPr bwMode="auto">
          <a:xfrm rot="16200000" flipH="1">
            <a:off x="3807681" y="3856178"/>
            <a:ext cx="606384" cy="398597"/>
          </a:xfrm>
          <a:prstGeom prst="bentConnector3">
            <a:avLst>
              <a:gd name="adj1" fmla="val -265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4141793" y="4358669"/>
            <a:ext cx="16548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Straight Arrow Connector 163"/>
          <p:cNvCxnSpPr/>
          <p:nvPr/>
        </p:nvCxnSpPr>
        <p:spPr bwMode="auto">
          <a:xfrm flipH="1">
            <a:off x="3916043" y="3946515"/>
            <a:ext cx="3941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Arrow Connector 165"/>
          <p:cNvCxnSpPr/>
          <p:nvPr/>
        </p:nvCxnSpPr>
        <p:spPr bwMode="auto">
          <a:xfrm flipH="1">
            <a:off x="3916043" y="4119235"/>
            <a:ext cx="3941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8" name="Elbow Connector 177"/>
          <p:cNvCxnSpPr/>
          <p:nvPr/>
        </p:nvCxnSpPr>
        <p:spPr bwMode="auto">
          <a:xfrm rot="10800000" flipV="1">
            <a:off x="2912745" y="2511784"/>
            <a:ext cx="520851" cy="173912"/>
          </a:xfrm>
          <a:prstGeom prst="bentConnector3">
            <a:avLst>
              <a:gd name="adj1" fmla="val 9681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6" name="Group 185"/>
          <p:cNvGrpSpPr/>
          <p:nvPr/>
        </p:nvGrpSpPr>
        <p:grpSpPr>
          <a:xfrm>
            <a:off x="1409800" y="1581185"/>
            <a:ext cx="1154180" cy="453586"/>
            <a:chOff x="464074" y="1139280"/>
            <a:chExt cx="1311427" cy="534725"/>
          </a:xfrm>
        </p:grpSpPr>
        <p:sp>
          <p:nvSpPr>
            <p:cNvPr id="187" name="Rounded Rectangle 18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64074" y="1139280"/>
              <a:ext cx="13114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Pim1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P11309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0" name="Elbow Connector 189"/>
          <p:cNvCxnSpPr/>
          <p:nvPr/>
        </p:nvCxnSpPr>
        <p:spPr bwMode="auto">
          <a:xfrm>
            <a:off x="2504956" y="1803811"/>
            <a:ext cx="448428" cy="341897"/>
          </a:xfrm>
          <a:prstGeom prst="bentConnector3">
            <a:avLst>
              <a:gd name="adj1" fmla="val 10211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1" name="Straight Arrow Connector 190"/>
          <p:cNvCxnSpPr/>
          <p:nvPr/>
        </p:nvCxnSpPr>
        <p:spPr bwMode="auto">
          <a:xfrm flipH="1">
            <a:off x="2953384" y="1800268"/>
            <a:ext cx="4802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2" name="Straight Arrow Connector 191"/>
          <p:cNvCxnSpPr/>
          <p:nvPr/>
        </p:nvCxnSpPr>
        <p:spPr bwMode="auto">
          <a:xfrm flipH="1">
            <a:off x="2953384" y="1962828"/>
            <a:ext cx="4802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3" name="Straight Arrow Connector 192"/>
          <p:cNvCxnSpPr/>
          <p:nvPr/>
        </p:nvCxnSpPr>
        <p:spPr bwMode="auto">
          <a:xfrm flipH="1">
            <a:off x="2953384" y="2145708"/>
            <a:ext cx="4802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5" name="Group 194"/>
          <p:cNvGrpSpPr/>
          <p:nvPr/>
        </p:nvGrpSpPr>
        <p:grpSpPr>
          <a:xfrm>
            <a:off x="1291239" y="3004361"/>
            <a:ext cx="1354137" cy="453586"/>
            <a:chOff x="325226" y="1139280"/>
            <a:chExt cx="1538627" cy="534725"/>
          </a:xfrm>
        </p:grpSpPr>
        <p:sp>
          <p:nvSpPr>
            <p:cNvPr id="196" name="Rounded Rectangle 19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325226" y="1139280"/>
              <a:ext cx="15386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PKAC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/PRKACA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9" name="Straight Arrow Connector 198"/>
          <p:cNvCxnSpPr/>
          <p:nvPr/>
        </p:nvCxnSpPr>
        <p:spPr bwMode="auto">
          <a:xfrm>
            <a:off x="2476152" y="3244311"/>
            <a:ext cx="9341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0" name="Group 199"/>
          <p:cNvGrpSpPr/>
          <p:nvPr/>
        </p:nvGrpSpPr>
        <p:grpSpPr>
          <a:xfrm>
            <a:off x="1308449" y="3593551"/>
            <a:ext cx="1354137" cy="453586"/>
            <a:chOff x="325226" y="1139280"/>
            <a:chExt cx="1538627" cy="534725"/>
          </a:xfrm>
        </p:grpSpPr>
        <p:sp>
          <p:nvSpPr>
            <p:cNvPr id="201" name="Rounded Rectangle 20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325226" y="1139280"/>
              <a:ext cx="15386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z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/PRKCZ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Q05513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3301509" y="3266474"/>
            <a:ext cx="715674" cy="246221"/>
            <a:chOff x="7592082" y="6000910"/>
            <a:chExt cx="862158" cy="350482"/>
          </a:xfrm>
        </p:grpSpPr>
        <p:sp>
          <p:nvSpPr>
            <p:cNvPr id="2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T564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07" name="Elbow Connector 206"/>
          <p:cNvCxnSpPr/>
          <p:nvPr/>
        </p:nvCxnSpPr>
        <p:spPr bwMode="auto">
          <a:xfrm flipV="1">
            <a:off x="2504956" y="3389586"/>
            <a:ext cx="887993" cy="458970"/>
          </a:xfrm>
          <a:prstGeom prst="bentConnector3">
            <a:avLst>
              <a:gd name="adj1" fmla="val 3855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0" name="Straight Arrow Connector 209"/>
          <p:cNvCxnSpPr/>
          <p:nvPr/>
        </p:nvCxnSpPr>
        <p:spPr bwMode="auto">
          <a:xfrm flipH="1">
            <a:off x="2838416" y="3555583"/>
            <a:ext cx="5646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2" name="Group 211"/>
          <p:cNvGrpSpPr/>
          <p:nvPr/>
        </p:nvGrpSpPr>
        <p:grpSpPr>
          <a:xfrm>
            <a:off x="1308449" y="4182555"/>
            <a:ext cx="1354137" cy="453586"/>
            <a:chOff x="325226" y="1139280"/>
            <a:chExt cx="1538627" cy="534725"/>
          </a:xfrm>
        </p:grpSpPr>
        <p:sp>
          <p:nvSpPr>
            <p:cNvPr id="213" name="Rounded Rectangle 21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325226" y="1139280"/>
              <a:ext cx="15386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i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/PRKCI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P41743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5" name="Elbow Connector 214"/>
          <p:cNvCxnSpPr/>
          <p:nvPr/>
        </p:nvCxnSpPr>
        <p:spPr bwMode="auto">
          <a:xfrm flipV="1">
            <a:off x="2493392" y="3613871"/>
            <a:ext cx="923885" cy="781454"/>
          </a:xfrm>
          <a:prstGeom prst="bentConnector3">
            <a:avLst>
              <a:gd name="adj1" fmla="val 4780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6657664" y="2619849"/>
            <a:ext cx="1106841" cy="693730"/>
            <a:chOff x="6533912" y="2401187"/>
            <a:chExt cx="1106841" cy="693730"/>
          </a:xfrm>
        </p:grpSpPr>
        <p:grpSp>
          <p:nvGrpSpPr>
            <p:cNvPr id="136" name="Group 135"/>
            <p:cNvGrpSpPr/>
            <p:nvPr/>
          </p:nvGrpSpPr>
          <p:grpSpPr>
            <a:xfrm>
              <a:off x="6533912" y="2628490"/>
              <a:ext cx="1106841" cy="466427"/>
              <a:chOff x="507046" y="2817700"/>
              <a:chExt cx="1257639" cy="549865"/>
            </a:xfrm>
          </p:grpSpPr>
          <p:sp>
            <p:nvSpPr>
              <p:cNvPr id="137" name="Snip Same Side Corner Rectangle 13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MITF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O75030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6738172" y="2401187"/>
              <a:ext cx="715674" cy="246221"/>
              <a:chOff x="7592082" y="6000910"/>
              <a:chExt cx="862158" cy="350482"/>
            </a:xfrm>
          </p:grpSpPr>
          <p:sp>
            <p:nvSpPr>
              <p:cNvPr id="14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S280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4861303" y="3529698"/>
            <a:ext cx="1106841" cy="466427"/>
            <a:chOff x="507046" y="3634424"/>
            <a:chExt cx="1257639" cy="549865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P11137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7" name="Straight Arrow Connector 146"/>
          <p:cNvCxnSpPr/>
          <p:nvPr/>
        </p:nvCxnSpPr>
        <p:spPr bwMode="auto">
          <a:xfrm flipH="1">
            <a:off x="4459266" y="3751469"/>
            <a:ext cx="4802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9" name="Group 148"/>
          <p:cNvGrpSpPr/>
          <p:nvPr/>
        </p:nvGrpSpPr>
        <p:grpSpPr>
          <a:xfrm>
            <a:off x="4861303" y="4221288"/>
            <a:ext cx="1106841" cy="466427"/>
            <a:chOff x="507046" y="3634424"/>
            <a:chExt cx="1257639" cy="549865"/>
          </a:xfrm>
        </p:grpSpPr>
        <p:sp>
          <p:nvSpPr>
            <p:cNvPr id="151" name="Snip Same Side Corner Rectangle 1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P27816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0" name="Straight Arrow Connector 149"/>
          <p:cNvCxnSpPr/>
          <p:nvPr/>
        </p:nvCxnSpPr>
        <p:spPr bwMode="auto">
          <a:xfrm flipH="1">
            <a:off x="4141793" y="4446595"/>
            <a:ext cx="810950" cy="189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" name="Group 4"/>
          <p:cNvGrpSpPr/>
          <p:nvPr/>
        </p:nvGrpSpPr>
        <p:grpSpPr>
          <a:xfrm>
            <a:off x="4891522" y="1656543"/>
            <a:ext cx="1106841" cy="687822"/>
            <a:chOff x="6533912" y="1639508"/>
            <a:chExt cx="1106841" cy="687822"/>
          </a:xfrm>
        </p:grpSpPr>
        <p:grpSp>
          <p:nvGrpSpPr>
            <p:cNvPr id="153" name="Group 152"/>
            <p:cNvGrpSpPr/>
            <p:nvPr/>
          </p:nvGrpSpPr>
          <p:grpSpPr>
            <a:xfrm>
              <a:off x="6533912" y="1863118"/>
              <a:ext cx="1106841" cy="464212"/>
              <a:chOff x="3740102" y="2066168"/>
              <a:chExt cx="1257639" cy="547253"/>
            </a:xfrm>
          </p:grpSpPr>
          <p:sp>
            <p:nvSpPr>
              <p:cNvPr id="155" name="Rounded Rectangle 154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Cdc25C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P30307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>
              <a:off x="6736021" y="1639508"/>
              <a:ext cx="715674" cy="246221"/>
              <a:chOff x="7630676" y="5324587"/>
              <a:chExt cx="862158" cy="350482"/>
            </a:xfrm>
          </p:grpSpPr>
          <p:sp>
            <p:nvSpPr>
              <p:cNvPr id="15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-S216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6630294" y="3995195"/>
            <a:ext cx="1106841" cy="692520"/>
            <a:chOff x="6616469" y="4385660"/>
            <a:chExt cx="1106841" cy="692520"/>
          </a:xfrm>
        </p:grpSpPr>
        <p:grpSp>
          <p:nvGrpSpPr>
            <p:cNvPr id="161" name="Group 160"/>
            <p:cNvGrpSpPr/>
            <p:nvPr/>
          </p:nvGrpSpPr>
          <p:grpSpPr>
            <a:xfrm>
              <a:off x="6616469" y="4611753"/>
              <a:ext cx="1106841" cy="466427"/>
              <a:chOff x="507046" y="3634424"/>
              <a:chExt cx="1257639" cy="549865"/>
            </a:xfrm>
          </p:grpSpPr>
          <p:sp>
            <p:nvSpPr>
              <p:cNvPr id="162" name="Snip Same Side Corner Rectangle 161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TORC2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Q53ET0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6819452" y="4385660"/>
              <a:ext cx="715674" cy="246221"/>
              <a:chOff x="7592082" y="6000910"/>
              <a:chExt cx="862158" cy="350482"/>
            </a:xfrm>
          </p:grpSpPr>
          <p:sp>
            <p:nvSpPr>
              <p:cNvPr id="16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6708153" y="1678404"/>
            <a:ext cx="1015712" cy="871301"/>
            <a:chOff x="4969272" y="4036961"/>
            <a:chExt cx="1015712" cy="871301"/>
          </a:xfrm>
        </p:grpSpPr>
        <p:grpSp>
          <p:nvGrpSpPr>
            <p:cNvPr id="169" name="Group 168"/>
            <p:cNvGrpSpPr/>
            <p:nvPr/>
          </p:nvGrpSpPr>
          <p:grpSpPr>
            <a:xfrm>
              <a:off x="4969272" y="4446341"/>
              <a:ext cx="1015712" cy="461921"/>
              <a:chOff x="550901" y="1139280"/>
              <a:chExt cx="1154094" cy="544552"/>
            </a:xfrm>
          </p:grpSpPr>
          <p:sp>
            <p:nvSpPr>
              <p:cNvPr id="170" name="Rounded Rectangle 16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Ksr1/KSR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Q8IVT5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72" name="Group 171"/>
            <p:cNvGrpSpPr/>
            <p:nvPr/>
          </p:nvGrpSpPr>
          <p:grpSpPr>
            <a:xfrm>
              <a:off x="5116252" y="4214241"/>
              <a:ext cx="715674" cy="246221"/>
              <a:chOff x="7592082" y="6000910"/>
              <a:chExt cx="862158" cy="350482"/>
            </a:xfrm>
          </p:grpSpPr>
          <p:sp>
            <p:nvSpPr>
              <p:cNvPr id="17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S404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5116252" y="4036961"/>
              <a:ext cx="715674" cy="246221"/>
              <a:chOff x="7592082" y="6000910"/>
              <a:chExt cx="862158" cy="350482"/>
            </a:xfrm>
          </p:grpSpPr>
          <p:sp>
            <p:nvSpPr>
              <p:cNvPr id="17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S309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4880795" y="2604006"/>
            <a:ext cx="1106841" cy="709573"/>
            <a:chOff x="4725085" y="3062529"/>
            <a:chExt cx="1106841" cy="709573"/>
          </a:xfrm>
        </p:grpSpPr>
        <p:grpSp>
          <p:nvGrpSpPr>
            <p:cNvPr id="179" name="Group 178"/>
            <p:cNvGrpSpPr/>
            <p:nvPr/>
          </p:nvGrpSpPr>
          <p:grpSpPr>
            <a:xfrm>
              <a:off x="4725085" y="3305675"/>
              <a:ext cx="1106841" cy="466427"/>
              <a:chOff x="507046" y="4525112"/>
              <a:chExt cx="1257639" cy="549865"/>
            </a:xfrm>
          </p:grpSpPr>
          <p:sp>
            <p:nvSpPr>
              <p:cNvPr id="180" name="Snip Same Side Corner Rectangle 179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HDAC7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Q8WUI4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4929692" y="3062529"/>
              <a:ext cx="715674" cy="246221"/>
              <a:chOff x="7630676" y="5324587"/>
              <a:chExt cx="862158" cy="350482"/>
            </a:xfrm>
          </p:grpSpPr>
          <p:sp>
            <p:nvSpPr>
              <p:cNvPr id="18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-S155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11" name="Elbow Connector 10"/>
          <p:cNvCxnSpPr/>
          <p:nvPr/>
        </p:nvCxnSpPr>
        <p:spPr bwMode="auto">
          <a:xfrm rot="5400000" flipH="1" flipV="1">
            <a:off x="4157574" y="1953513"/>
            <a:ext cx="2315423" cy="2016021"/>
          </a:xfrm>
          <a:prstGeom prst="bentConnector3">
            <a:avLst>
              <a:gd name="adj1" fmla="val -2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4" name="Straight Arrow Connector 193"/>
          <p:cNvCxnSpPr/>
          <p:nvPr/>
        </p:nvCxnSpPr>
        <p:spPr bwMode="auto">
          <a:xfrm>
            <a:off x="6323296" y="1800268"/>
            <a:ext cx="6442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Arrow Connector 197"/>
          <p:cNvCxnSpPr/>
          <p:nvPr/>
        </p:nvCxnSpPr>
        <p:spPr bwMode="auto">
          <a:xfrm>
            <a:off x="6335546" y="1962828"/>
            <a:ext cx="6442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Straight Arrow Connector 205"/>
          <p:cNvCxnSpPr/>
          <p:nvPr/>
        </p:nvCxnSpPr>
        <p:spPr bwMode="auto">
          <a:xfrm>
            <a:off x="6316505" y="2745078"/>
            <a:ext cx="6442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Straight Arrow Connector 207"/>
          <p:cNvCxnSpPr/>
          <p:nvPr/>
        </p:nvCxnSpPr>
        <p:spPr bwMode="auto">
          <a:xfrm>
            <a:off x="6316505" y="4121154"/>
            <a:ext cx="6442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477384" y="1800268"/>
            <a:ext cx="0" cy="26482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/>
          <p:nvPr/>
        </p:nvCxnSpPr>
        <p:spPr bwMode="auto">
          <a:xfrm>
            <a:off x="4459266" y="1800268"/>
            <a:ext cx="7543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1" name="Straight Arrow Connector 210"/>
          <p:cNvCxnSpPr/>
          <p:nvPr/>
        </p:nvCxnSpPr>
        <p:spPr bwMode="auto">
          <a:xfrm>
            <a:off x="4477384" y="2745078"/>
            <a:ext cx="7151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2723</TotalTime>
  <Words>77</Words>
  <Application>Microsoft Macintosh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124</cp:revision>
  <dcterms:created xsi:type="dcterms:W3CDTF">2014-02-16T01:31:59Z</dcterms:created>
  <dcterms:modified xsi:type="dcterms:W3CDTF">2016-03-16T05:09:38Z</dcterms:modified>
</cp:coreProperties>
</file>