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77"/>
    <a:srgbClr val="B1783F"/>
    <a:srgbClr val="969600"/>
    <a:srgbClr val="AB743D"/>
    <a:srgbClr val="00C100"/>
    <a:srgbClr val="8EB8D8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35" d="100"/>
          <a:sy n="135" d="100"/>
        </p:scale>
        <p:origin x="-170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022283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Activin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Receptor Type</a:t>
            </a:r>
            <a:r>
              <a:rPr lang="en-US" sz="2600" dirty="0">
                <a:solidFill>
                  <a:srgbClr val="FFBB07"/>
                </a:solidFill>
                <a:latin typeface="Arial Narrow" charset="0"/>
              </a:rPr>
              <a:t> 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2A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60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Map P27037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005204" y="6478556"/>
            <a:ext cx="30218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 and Dr. Steven Pelech</a:t>
            </a:r>
            <a:endParaRPr lang="en-US" sz="11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3283073" y="2835600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ACTR2A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P27037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571549" y="2607258"/>
            <a:ext cx="715674" cy="246221"/>
            <a:chOff x="7592082" y="6020193"/>
            <a:chExt cx="862158" cy="350482"/>
          </a:xfrm>
        </p:grpSpPr>
        <p:sp>
          <p:nvSpPr>
            <p:cNvPr id="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6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Y365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569574" y="2403408"/>
            <a:ext cx="715674" cy="246221"/>
            <a:chOff x="7592082" y="6020193"/>
            <a:chExt cx="862158" cy="350482"/>
          </a:xfrm>
        </p:grpSpPr>
        <p:sp>
          <p:nvSpPr>
            <p:cNvPr id="8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Y302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634833" y="1512064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INHBA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P08476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634833" y="2165897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INHBB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P09529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>
            <a:off x="2665474" y="1664913"/>
            <a:ext cx="182880" cy="130276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8" name="Straight Connector 127"/>
          <p:cNvCxnSpPr/>
          <p:nvPr/>
        </p:nvCxnSpPr>
        <p:spPr bwMode="auto">
          <a:xfrm flipV="1">
            <a:off x="2667243" y="2315160"/>
            <a:ext cx="182880" cy="363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2648553" y="2983712"/>
            <a:ext cx="8229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2" name="Group 131"/>
          <p:cNvGrpSpPr/>
          <p:nvPr/>
        </p:nvGrpSpPr>
        <p:grpSpPr>
          <a:xfrm>
            <a:off x="1634833" y="2819729"/>
            <a:ext cx="1106841" cy="460785"/>
            <a:chOff x="507046" y="3634424"/>
            <a:chExt cx="1257639" cy="543214"/>
          </a:xfrm>
        </p:grpSpPr>
        <p:sp>
          <p:nvSpPr>
            <p:cNvPr id="133" name="Snip Same Side Corner Rectangle 1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INHA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P05111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1687968" y="4224955"/>
            <a:ext cx="1106841" cy="460785"/>
            <a:chOff x="507046" y="3634424"/>
            <a:chExt cx="1257639" cy="543214"/>
          </a:xfrm>
        </p:grpSpPr>
        <p:sp>
          <p:nvSpPr>
            <p:cNvPr id="148" name="Snip Same Side Corner Rectangle 14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P22004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1687968" y="4827980"/>
            <a:ext cx="1106841" cy="460785"/>
            <a:chOff x="507046" y="3634424"/>
            <a:chExt cx="1257639" cy="543214"/>
          </a:xfrm>
        </p:grpSpPr>
        <p:sp>
          <p:nvSpPr>
            <p:cNvPr id="151" name="Snip Same Side Corner Rectangle 15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P18075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5067214" y="1224966"/>
            <a:ext cx="1340126" cy="445087"/>
            <a:chOff x="371271" y="1139280"/>
            <a:chExt cx="1522707" cy="524707"/>
          </a:xfrm>
        </p:grpSpPr>
        <p:sp>
          <p:nvSpPr>
            <p:cNvPr id="145" name="Rounded Rectangle 14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ALK1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P37023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5067214" y="1805656"/>
            <a:ext cx="1340126" cy="445087"/>
            <a:chOff x="371271" y="1139280"/>
            <a:chExt cx="1522707" cy="524707"/>
          </a:xfrm>
        </p:grpSpPr>
        <p:sp>
          <p:nvSpPr>
            <p:cNvPr id="137" name="Rounded Rectangle 13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ALK2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Q04771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5067214" y="2386346"/>
            <a:ext cx="1340126" cy="445087"/>
            <a:chOff x="371271" y="1139280"/>
            <a:chExt cx="1522707" cy="524707"/>
          </a:xfrm>
        </p:grpSpPr>
        <p:sp>
          <p:nvSpPr>
            <p:cNvPr id="141" name="Rounded Rectangle 14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ALK4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5" name="Elbow Connector 88"/>
          <p:cNvCxnSpPr/>
          <p:nvPr/>
        </p:nvCxnSpPr>
        <p:spPr bwMode="auto">
          <a:xfrm>
            <a:off x="4581805" y="3699436"/>
            <a:ext cx="502183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>
            <a:off x="3084930" y="3138017"/>
            <a:ext cx="3929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" name="Straight Arrow Connector 61"/>
          <p:cNvCxnSpPr/>
          <p:nvPr/>
        </p:nvCxnSpPr>
        <p:spPr bwMode="auto">
          <a:xfrm>
            <a:off x="3084930" y="3123519"/>
            <a:ext cx="0" cy="1875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" name="Elbow Connector 67"/>
          <p:cNvCxnSpPr/>
          <p:nvPr/>
        </p:nvCxnSpPr>
        <p:spPr bwMode="auto">
          <a:xfrm>
            <a:off x="4424285" y="2983712"/>
            <a:ext cx="45720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5067214" y="2967037"/>
            <a:ext cx="1340126" cy="445087"/>
            <a:chOff x="371271" y="1139280"/>
            <a:chExt cx="1522707" cy="524707"/>
          </a:xfrm>
        </p:grpSpPr>
        <p:sp>
          <p:nvSpPr>
            <p:cNvPr id="71" name="Rounded Rectangle 7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ACTR2B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Q13705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8" name="Elbow Connector 67"/>
          <p:cNvCxnSpPr/>
          <p:nvPr/>
        </p:nvCxnSpPr>
        <p:spPr bwMode="auto">
          <a:xfrm rot="5400000">
            <a:off x="4009722" y="2328069"/>
            <a:ext cx="176479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9" name="Elbow Connector 67"/>
          <p:cNvCxnSpPr/>
          <p:nvPr/>
        </p:nvCxnSpPr>
        <p:spPr bwMode="auto">
          <a:xfrm>
            <a:off x="4886656" y="1456306"/>
            <a:ext cx="36576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3" name="Elbow Connector 67"/>
          <p:cNvCxnSpPr/>
          <p:nvPr/>
        </p:nvCxnSpPr>
        <p:spPr bwMode="auto">
          <a:xfrm>
            <a:off x="4886656" y="2004748"/>
            <a:ext cx="36576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5" name="Elbow Connector 67"/>
          <p:cNvCxnSpPr/>
          <p:nvPr/>
        </p:nvCxnSpPr>
        <p:spPr bwMode="auto">
          <a:xfrm>
            <a:off x="4886656" y="2596711"/>
            <a:ext cx="36576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7" name="Elbow Connector 67"/>
          <p:cNvCxnSpPr/>
          <p:nvPr/>
        </p:nvCxnSpPr>
        <p:spPr bwMode="auto">
          <a:xfrm>
            <a:off x="4886656" y="3203357"/>
            <a:ext cx="36576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0" name="Group 89"/>
          <p:cNvGrpSpPr/>
          <p:nvPr/>
        </p:nvGrpSpPr>
        <p:grpSpPr>
          <a:xfrm>
            <a:off x="1677973" y="3605017"/>
            <a:ext cx="1106841" cy="460785"/>
            <a:chOff x="507046" y="3634424"/>
            <a:chExt cx="1257639" cy="543214"/>
          </a:xfrm>
        </p:grpSpPr>
        <p:sp>
          <p:nvSpPr>
            <p:cNvPr id="93" name="Snip Same Side Corner Rectangle 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P12643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5" name="Elbow Connector 2"/>
          <p:cNvCxnSpPr/>
          <p:nvPr/>
        </p:nvCxnSpPr>
        <p:spPr bwMode="auto">
          <a:xfrm>
            <a:off x="4424285" y="3063778"/>
            <a:ext cx="168074" cy="64008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6" name="Group 95"/>
          <p:cNvGrpSpPr/>
          <p:nvPr/>
        </p:nvGrpSpPr>
        <p:grpSpPr>
          <a:xfrm>
            <a:off x="5067214" y="3568487"/>
            <a:ext cx="1316308" cy="460785"/>
            <a:chOff x="353612" y="3634424"/>
            <a:chExt cx="1495645" cy="543214"/>
          </a:xfrm>
        </p:grpSpPr>
        <p:sp>
          <p:nvSpPr>
            <p:cNvPr id="97" name="Snip Same Side Corner Rectangle 9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353612" y="3639736"/>
              <a:ext cx="1495645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 ARIP2/SYNJ2BP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P57105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797665" y="1168674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3425560" y="3597412"/>
            <a:ext cx="1106841" cy="460785"/>
            <a:chOff x="507046" y="3634424"/>
            <a:chExt cx="1257639" cy="543214"/>
          </a:xfrm>
        </p:grpSpPr>
        <p:sp>
          <p:nvSpPr>
            <p:cNvPr id="74" name="Snip Same Side Corner Rectangle 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MAGI2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Q86UL8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4" name="Straight Arrow Connector 83"/>
          <p:cNvCxnSpPr/>
          <p:nvPr/>
        </p:nvCxnSpPr>
        <p:spPr bwMode="auto">
          <a:xfrm>
            <a:off x="2726046" y="3801167"/>
            <a:ext cx="73714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0" name="Group 99"/>
          <p:cNvGrpSpPr/>
          <p:nvPr/>
        </p:nvGrpSpPr>
        <p:grpSpPr>
          <a:xfrm>
            <a:off x="3445082" y="4203299"/>
            <a:ext cx="1106841" cy="460785"/>
            <a:chOff x="507046" y="3634424"/>
            <a:chExt cx="1257639" cy="543214"/>
          </a:xfrm>
        </p:grpSpPr>
        <p:sp>
          <p:nvSpPr>
            <p:cNvPr id="101" name="Snip Same Side Corner Rectangle 10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IGSF1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Q8N6C5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3474964" y="4807275"/>
            <a:ext cx="1106841" cy="460785"/>
            <a:chOff x="507046" y="3634424"/>
            <a:chExt cx="1257639" cy="543214"/>
          </a:xfrm>
        </p:grpSpPr>
        <p:sp>
          <p:nvSpPr>
            <p:cNvPr id="104" name="Snip Same Side Corner Rectangle 1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ENG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P17813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6" name="Straight Arrow Connector 105"/>
          <p:cNvCxnSpPr/>
          <p:nvPr/>
        </p:nvCxnSpPr>
        <p:spPr bwMode="auto">
          <a:xfrm>
            <a:off x="2741674" y="4423938"/>
            <a:ext cx="73714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7" name="Straight Arrow Connector 106"/>
          <p:cNvCxnSpPr/>
          <p:nvPr/>
        </p:nvCxnSpPr>
        <p:spPr bwMode="auto">
          <a:xfrm>
            <a:off x="2766587" y="4998807"/>
            <a:ext cx="73714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8" name="Group 107"/>
          <p:cNvGrpSpPr/>
          <p:nvPr/>
        </p:nvGrpSpPr>
        <p:grpSpPr>
          <a:xfrm>
            <a:off x="5205870" y="4210647"/>
            <a:ext cx="1106841" cy="460785"/>
            <a:chOff x="507046" y="3634424"/>
            <a:chExt cx="1257639" cy="543214"/>
          </a:xfrm>
        </p:grpSpPr>
        <p:sp>
          <p:nvSpPr>
            <p:cNvPr id="109" name="Snip Same Side Corner Rectangle 1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TGFbR3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Q03167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1" name="Elbow Connector 2"/>
          <p:cNvCxnSpPr/>
          <p:nvPr/>
        </p:nvCxnSpPr>
        <p:spPr bwMode="auto">
          <a:xfrm>
            <a:off x="3103744" y="4132119"/>
            <a:ext cx="2120940" cy="254732"/>
          </a:xfrm>
          <a:prstGeom prst="bentConnector3">
            <a:avLst>
              <a:gd name="adj1" fmla="val 84597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2" name="Group 111"/>
          <p:cNvGrpSpPr/>
          <p:nvPr/>
        </p:nvGrpSpPr>
        <p:grpSpPr>
          <a:xfrm>
            <a:off x="5093395" y="4766365"/>
            <a:ext cx="1340126" cy="445087"/>
            <a:chOff x="371271" y="1139280"/>
            <a:chExt cx="1522707" cy="524707"/>
          </a:xfrm>
        </p:grpSpPr>
        <p:sp>
          <p:nvSpPr>
            <p:cNvPr id="113" name="Rounded Rectangle 11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TGFbR1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6" name="Elbow Connector 67"/>
          <p:cNvCxnSpPr/>
          <p:nvPr/>
        </p:nvCxnSpPr>
        <p:spPr bwMode="auto">
          <a:xfrm>
            <a:off x="4910515" y="4998807"/>
            <a:ext cx="36576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7" name="Elbow Connector 67"/>
          <p:cNvCxnSpPr/>
          <p:nvPr/>
        </p:nvCxnSpPr>
        <p:spPr bwMode="auto">
          <a:xfrm>
            <a:off x="4900888" y="4386851"/>
            <a:ext cx="0" cy="627664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8" name="Elbow Connector 2"/>
          <p:cNvCxnSpPr/>
          <p:nvPr/>
        </p:nvCxnSpPr>
        <p:spPr bwMode="auto">
          <a:xfrm>
            <a:off x="4892118" y="4132119"/>
            <a:ext cx="1869131" cy="254732"/>
          </a:xfrm>
          <a:prstGeom prst="bentConnector3">
            <a:avLst>
              <a:gd name="adj1" fmla="val 78185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9" name="Group 118"/>
          <p:cNvGrpSpPr/>
          <p:nvPr/>
        </p:nvGrpSpPr>
        <p:grpSpPr>
          <a:xfrm>
            <a:off x="6768088" y="4194086"/>
            <a:ext cx="1106841" cy="460785"/>
            <a:chOff x="507046" y="3634424"/>
            <a:chExt cx="1257639" cy="543214"/>
          </a:xfrm>
        </p:grpSpPr>
        <p:sp>
          <p:nvSpPr>
            <p:cNvPr id="120" name="Snip Same Side Corner Rectangle 1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Daxx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Q9UER7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6777719" y="4751645"/>
            <a:ext cx="1106841" cy="460785"/>
            <a:chOff x="507046" y="3634424"/>
            <a:chExt cx="1257639" cy="543214"/>
          </a:xfrm>
        </p:grpSpPr>
        <p:sp>
          <p:nvSpPr>
            <p:cNvPr id="126" name="Snip Same Side Corner Rectangle 12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INHBC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P55103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1" name="Elbow Connector 67"/>
          <p:cNvCxnSpPr/>
          <p:nvPr/>
        </p:nvCxnSpPr>
        <p:spPr bwMode="auto">
          <a:xfrm>
            <a:off x="6363935" y="4386851"/>
            <a:ext cx="0" cy="627664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5" name="Elbow Connector 67"/>
          <p:cNvCxnSpPr/>
          <p:nvPr/>
        </p:nvCxnSpPr>
        <p:spPr bwMode="auto">
          <a:xfrm>
            <a:off x="6395489" y="5010096"/>
            <a:ext cx="36576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3" name="Group 152"/>
          <p:cNvGrpSpPr/>
          <p:nvPr/>
        </p:nvGrpSpPr>
        <p:grpSpPr>
          <a:xfrm>
            <a:off x="6732333" y="3546832"/>
            <a:ext cx="1106841" cy="460785"/>
            <a:chOff x="507046" y="3634424"/>
            <a:chExt cx="1257639" cy="543214"/>
          </a:xfrm>
        </p:grpSpPr>
        <p:sp>
          <p:nvSpPr>
            <p:cNvPr id="154" name="Snip Same Side Corner Rectangle 15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GDF5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P43026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6" name="Elbow Connector 67"/>
          <p:cNvCxnSpPr/>
          <p:nvPr/>
        </p:nvCxnSpPr>
        <p:spPr bwMode="auto">
          <a:xfrm>
            <a:off x="6364708" y="3782319"/>
            <a:ext cx="0" cy="330986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7" name="Elbow Connector 67"/>
          <p:cNvCxnSpPr/>
          <p:nvPr/>
        </p:nvCxnSpPr>
        <p:spPr bwMode="auto">
          <a:xfrm>
            <a:off x="6395489" y="3774081"/>
            <a:ext cx="36576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1281</TotalTime>
  <Words>62</Words>
  <Application>Microsoft Macintosh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115</cp:revision>
  <dcterms:created xsi:type="dcterms:W3CDTF">2014-02-16T01:31:59Z</dcterms:created>
  <dcterms:modified xsi:type="dcterms:W3CDTF">2016-04-21T21:14:43Z</dcterms:modified>
</cp:coreProperties>
</file>