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1984" y="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4143522" y="3033035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IL3RA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P26951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4" name="Elbow Connector 83"/>
          <p:cNvCxnSpPr>
            <a:stCxn id="92" idx="1"/>
            <a:endCxn id="35" idx="3"/>
          </p:cNvCxnSpPr>
          <p:nvPr/>
        </p:nvCxnSpPr>
        <p:spPr bwMode="auto">
          <a:xfrm rot="10800000" flipV="1">
            <a:off x="5250364" y="1763942"/>
            <a:ext cx="954527" cy="150456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140194" y="138374"/>
            <a:ext cx="488526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Interleukin-3 Receptor Subunit - Alpha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40786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P26951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064421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Sofya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Langman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1832122" y="1528475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P08700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69" name="Elbow Connector 68"/>
          <p:cNvCxnSpPr>
            <a:stCxn id="66" idx="3"/>
            <a:endCxn id="35" idx="1"/>
          </p:cNvCxnSpPr>
          <p:nvPr/>
        </p:nvCxnSpPr>
        <p:spPr bwMode="auto">
          <a:xfrm>
            <a:off x="2938963" y="1763942"/>
            <a:ext cx="1204559" cy="1504560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81" name="Group 80"/>
          <p:cNvGrpSpPr/>
          <p:nvPr/>
        </p:nvGrpSpPr>
        <p:grpSpPr>
          <a:xfrm>
            <a:off x="1832122" y="3794131"/>
            <a:ext cx="1106841" cy="466427"/>
            <a:chOff x="507046" y="3634424"/>
            <a:chExt cx="1257639" cy="549865"/>
          </a:xfrm>
        </p:grpSpPr>
        <p:sp>
          <p:nvSpPr>
            <p:cNvPr id="82" name="Snip Same Side Corner Rectangle 8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CSF2RB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P32927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5" name="Elbow Connector 84"/>
          <p:cNvCxnSpPr>
            <a:stCxn id="83" idx="3"/>
          </p:cNvCxnSpPr>
          <p:nvPr/>
        </p:nvCxnSpPr>
        <p:spPr bwMode="auto">
          <a:xfrm flipV="1">
            <a:off x="2938963" y="3415015"/>
            <a:ext cx="1282728" cy="614583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6" name="Group 85"/>
          <p:cNvGrpSpPr/>
          <p:nvPr/>
        </p:nvGrpSpPr>
        <p:grpSpPr>
          <a:xfrm>
            <a:off x="6204890" y="1532981"/>
            <a:ext cx="1015712" cy="461921"/>
            <a:chOff x="537046" y="349955"/>
            <a:chExt cx="1154094" cy="544552"/>
          </a:xfrm>
        </p:grpSpPr>
        <p:sp>
          <p:nvSpPr>
            <p:cNvPr id="91" name="Rounded Rectangle 90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O60674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006865" y="1200264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134938" y="3713317"/>
            <a:ext cx="1106841" cy="466427"/>
            <a:chOff x="507046" y="3634424"/>
            <a:chExt cx="1257639" cy="549865"/>
          </a:xfrm>
        </p:grpSpPr>
        <p:sp>
          <p:nvSpPr>
            <p:cNvPr id="22" name="Snip Same Side Corner Rectangle 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4" name="Elbow Connector 23"/>
          <p:cNvCxnSpPr>
            <a:endCxn id="23" idx="1"/>
          </p:cNvCxnSpPr>
          <p:nvPr/>
        </p:nvCxnSpPr>
        <p:spPr bwMode="auto">
          <a:xfrm>
            <a:off x="5250363" y="3415016"/>
            <a:ext cx="884575" cy="533768"/>
          </a:xfrm>
          <a:prstGeom prst="bentConnector3">
            <a:avLst>
              <a:gd name="adj1" fmla="val 65314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6203615" y="2210314"/>
            <a:ext cx="1015712" cy="461921"/>
            <a:chOff x="537046" y="349955"/>
            <a:chExt cx="1154094" cy="544552"/>
          </a:xfrm>
        </p:grpSpPr>
        <p:sp>
          <p:nvSpPr>
            <p:cNvPr id="27" name="Rounded Rectangle 26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P23458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29" name="Elbow Connector 28"/>
          <p:cNvCxnSpPr>
            <a:endCxn id="27" idx="1"/>
          </p:cNvCxnSpPr>
          <p:nvPr/>
        </p:nvCxnSpPr>
        <p:spPr bwMode="auto">
          <a:xfrm rot="5400000" flipH="1" flipV="1">
            <a:off x="5546131" y="2724941"/>
            <a:ext cx="980178" cy="399975"/>
          </a:xfrm>
          <a:prstGeom prst="bentConnector2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8893</TotalTime>
  <Words>27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87</cp:revision>
  <dcterms:created xsi:type="dcterms:W3CDTF">2014-02-16T01:31:59Z</dcterms:created>
  <dcterms:modified xsi:type="dcterms:W3CDTF">2016-03-23T01:52:19Z</dcterms:modified>
</cp:coreProperties>
</file>