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783F"/>
    <a:srgbClr val="969600"/>
    <a:srgbClr val="AB743D"/>
    <a:srgbClr val="00C100"/>
    <a:srgbClr val="8EB8D8"/>
    <a:srgbClr val="FFF777"/>
    <a:srgbClr val="90B1D0"/>
    <a:srgbClr val="00AD00"/>
    <a:srgbClr val="A5ADCB"/>
    <a:srgbClr val="7298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7917" autoAdjust="0"/>
  </p:normalViewPr>
  <p:slideViewPr>
    <p:cSldViewPr snapToGrid="0" snapToObjects="1">
      <p:cViewPr>
        <p:scale>
          <a:sx n="150" d="100"/>
          <a:sy n="150" d="100"/>
        </p:scale>
        <p:origin x="-1984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2" name="Picture 5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3" name="Text Box 173"/>
          <p:cNvSpPr txBox="1">
            <a:spLocks noChangeArrowheads="1"/>
          </p:cNvSpPr>
          <p:nvPr userDrawn="1"/>
        </p:nvSpPr>
        <p:spPr bwMode="auto">
          <a:xfrm>
            <a:off x="225745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54" name="Group 53"/>
          <p:cNvGrpSpPr/>
          <p:nvPr userDrawn="1"/>
        </p:nvGrpSpPr>
        <p:grpSpPr>
          <a:xfrm>
            <a:off x="1504891" y="5682356"/>
            <a:ext cx="6582739" cy="782825"/>
            <a:chOff x="1504891" y="5682356"/>
            <a:chExt cx="6582739" cy="782825"/>
          </a:xfrm>
        </p:grpSpPr>
        <p:grpSp>
          <p:nvGrpSpPr>
            <p:cNvPr id="55" name="Group 5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90" name="Rounded Rectangle 8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88" name="Rounded Rectangle 8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57" name="Rounded Rectangle 5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59" name="Snip Same Side Corner Rectangle 5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86" name="Snip Same Side Corner Rectangle 8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84" name="Snip Same Side Corner Rectangle 8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82" name="Snip Same Side Corner Rectangle 8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80" name="Snip Same Side Corner Rectangle 7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65" name="Elbow Connector 6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6" name="Elbow Connector 6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7" name="Elbow Connector 6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8" name="Elbow Connector 6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9" name="Elbow Connector 6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0" name="Elbow Connector 6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77" name="Elbow Connector 7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50489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roup 44"/>
          <p:cNvGrpSpPr/>
          <p:nvPr/>
        </p:nvGrpSpPr>
        <p:grpSpPr>
          <a:xfrm>
            <a:off x="4143522" y="2505153"/>
            <a:ext cx="1106841" cy="466427"/>
            <a:chOff x="507046" y="3634424"/>
            <a:chExt cx="1257639" cy="549865"/>
          </a:xfrm>
        </p:grpSpPr>
        <p:sp>
          <p:nvSpPr>
            <p:cNvPr id="36" name="Snip Same Side Corner Rectangle 3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FAS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P25445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89" name="Elbow Connector 88"/>
          <p:cNvCxnSpPr>
            <a:stCxn id="35" idx="2"/>
            <a:endCxn id="66" idx="1"/>
          </p:cNvCxnSpPr>
          <p:nvPr/>
        </p:nvCxnSpPr>
        <p:spPr bwMode="auto">
          <a:xfrm rot="16200000" flipH="1">
            <a:off x="5406174" y="2262348"/>
            <a:ext cx="412181" cy="1830643"/>
          </a:xfrm>
          <a:prstGeom prst="bentConnector2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089392" y="112973"/>
            <a:ext cx="4885267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err="1" smtClean="0">
                <a:solidFill>
                  <a:srgbClr val="FFBB07"/>
                </a:solidFill>
                <a:latin typeface="Arial Narrow" charset="0"/>
              </a:rPr>
              <a:t>Tumour</a:t>
            </a: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 Necrosis Factor Receptor Superfamily Member 6 (FAS)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P25445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081355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 Sofya Langman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6527586" y="3148294"/>
            <a:ext cx="1106841" cy="466427"/>
            <a:chOff x="507046" y="3634424"/>
            <a:chExt cx="1257639" cy="549865"/>
          </a:xfrm>
        </p:grpSpPr>
        <p:sp>
          <p:nvSpPr>
            <p:cNvPr id="63" name="Snip Same Side Corner Rectangle 6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FADD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Q13158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2065653" y="1055878"/>
            <a:ext cx="1106841" cy="466427"/>
            <a:chOff x="507046" y="3634424"/>
            <a:chExt cx="1257639" cy="549865"/>
          </a:xfrm>
        </p:grpSpPr>
        <p:sp>
          <p:nvSpPr>
            <p:cNvPr id="81" name="Snip Same Side Corner Rectangle 8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APTL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P48023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83" name="Elbow Connector 82"/>
          <p:cNvCxnSpPr>
            <a:stCxn id="82" idx="3"/>
            <a:endCxn id="35" idx="1"/>
          </p:cNvCxnSpPr>
          <p:nvPr/>
        </p:nvCxnSpPr>
        <p:spPr bwMode="auto">
          <a:xfrm>
            <a:off x="3172494" y="1291345"/>
            <a:ext cx="971028" cy="1449275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85" name="Group 84"/>
          <p:cNvGrpSpPr/>
          <p:nvPr/>
        </p:nvGrpSpPr>
        <p:grpSpPr>
          <a:xfrm>
            <a:off x="6527586" y="3606353"/>
            <a:ext cx="1106841" cy="466427"/>
            <a:chOff x="507046" y="3634424"/>
            <a:chExt cx="1257639" cy="549865"/>
          </a:xfrm>
        </p:grpSpPr>
        <p:sp>
          <p:nvSpPr>
            <p:cNvPr id="86" name="Snip Same Side Corner Rectangle 8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CASP8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Q14790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92" name="Elbow Connector 91"/>
          <p:cNvCxnSpPr>
            <a:stCxn id="35" idx="2"/>
            <a:endCxn id="91" idx="1"/>
          </p:cNvCxnSpPr>
          <p:nvPr/>
        </p:nvCxnSpPr>
        <p:spPr bwMode="auto">
          <a:xfrm rot="16200000" flipH="1">
            <a:off x="5177144" y="2491378"/>
            <a:ext cx="870240" cy="1830643"/>
          </a:xfrm>
          <a:prstGeom prst="bentConnector2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93" name="Group 92"/>
          <p:cNvGrpSpPr/>
          <p:nvPr/>
        </p:nvGrpSpPr>
        <p:grpSpPr>
          <a:xfrm>
            <a:off x="6527586" y="4072780"/>
            <a:ext cx="1106841" cy="466427"/>
            <a:chOff x="507046" y="3634424"/>
            <a:chExt cx="1257639" cy="549865"/>
          </a:xfrm>
        </p:grpSpPr>
        <p:sp>
          <p:nvSpPr>
            <p:cNvPr id="94" name="Snip Same Side Corner Rectangle 93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CASP10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Q92851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96" name="Elbow Connector 95"/>
          <p:cNvCxnSpPr>
            <a:stCxn id="35" idx="2"/>
            <a:endCxn id="95" idx="1"/>
          </p:cNvCxnSpPr>
          <p:nvPr/>
        </p:nvCxnSpPr>
        <p:spPr bwMode="auto">
          <a:xfrm rot="16200000" flipH="1">
            <a:off x="4943931" y="2724591"/>
            <a:ext cx="1336667" cy="1830643"/>
          </a:xfrm>
          <a:prstGeom prst="bentConnector2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97" name="Group 96"/>
          <p:cNvGrpSpPr/>
          <p:nvPr/>
        </p:nvGrpSpPr>
        <p:grpSpPr>
          <a:xfrm>
            <a:off x="1036981" y="2505151"/>
            <a:ext cx="1106841" cy="466427"/>
            <a:chOff x="507046" y="3634424"/>
            <a:chExt cx="1257639" cy="549865"/>
          </a:xfrm>
        </p:grpSpPr>
        <p:sp>
          <p:nvSpPr>
            <p:cNvPr id="98" name="Snip Same Side Corner Rectangle 9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FAF1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Q9UNN5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01" name="Elbow Connector 100"/>
          <p:cNvCxnSpPr>
            <a:stCxn id="100" idx="3"/>
          </p:cNvCxnSpPr>
          <p:nvPr/>
        </p:nvCxnSpPr>
        <p:spPr bwMode="auto">
          <a:xfrm flipV="1">
            <a:off x="2143822" y="2633133"/>
            <a:ext cx="1999700" cy="107485"/>
          </a:xfrm>
          <a:prstGeom prst="bentConnector3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02" name="Group 101"/>
          <p:cNvGrpSpPr/>
          <p:nvPr/>
        </p:nvGrpSpPr>
        <p:grpSpPr>
          <a:xfrm>
            <a:off x="3255051" y="3692454"/>
            <a:ext cx="1106841" cy="464212"/>
            <a:chOff x="3740102" y="2066168"/>
            <a:chExt cx="1257639" cy="547253"/>
          </a:xfrm>
        </p:grpSpPr>
        <p:sp>
          <p:nvSpPr>
            <p:cNvPr id="103" name="Rounded Rectangle 102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3740102" y="2068869"/>
              <a:ext cx="1257639" cy="54455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PTPN13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Q12923</a:t>
              </a:r>
              <a:endParaRPr lang="en-US" sz="105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05" name="Elbow Connector 104"/>
          <p:cNvCxnSpPr/>
          <p:nvPr/>
        </p:nvCxnSpPr>
        <p:spPr bwMode="auto">
          <a:xfrm rot="5400000" flipH="1" flipV="1">
            <a:off x="3593981" y="3100580"/>
            <a:ext cx="807896" cy="325053"/>
          </a:xfrm>
          <a:prstGeom prst="bentConnector2">
            <a:avLst/>
          </a:prstGeom>
          <a:ln w="28575" cmpd="sng">
            <a:solidFill>
              <a:srgbClr val="FF00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06" name="Group 105"/>
          <p:cNvGrpSpPr/>
          <p:nvPr/>
        </p:nvGrpSpPr>
        <p:grpSpPr>
          <a:xfrm>
            <a:off x="6527586" y="4550497"/>
            <a:ext cx="1106841" cy="466427"/>
            <a:chOff x="507046" y="3634424"/>
            <a:chExt cx="1257639" cy="549865"/>
          </a:xfrm>
        </p:grpSpPr>
        <p:sp>
          <p:nvSpPr>
            <p:cNvPr id="107" name="Snip Same Side Corner Rectangle 10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BID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P55957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09" name="Elbow Connector 108"/>
          <p:cNvCxnSpPr>
            <a:stCxn id="35" idx="2"/>
            <a:endCxn id="108" idx="1"/>
          </p:cNvCxnSpPr>
          <p:nvPr/>
        </p:nvCxnSpPr>
        <p:spPr bwMode="auto">
          <a:xfrm rot="16200000" flipH="1">
            <a:off x="4705072" y="2963450"/>
            <a:ext cx="1814384" cy="1830643"/>
          </a:xfrm>
          <a:prstGeom prst="bentConnector2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10" name="Group 109"/>
          <p:cNvGrpSpPr/>
          <p:nvPr/>
        </p:nvGrpSpPr>
        <p:grpSpPr>
          <a:xfrm>
            <a:off x="1036980" y="2981186"/>
            <a:ext cx="1106841" cy="466427"/>
            <a:chOff x="473789" y="5344549"/>
            <a:chExt cx="1257639" cy="549865"/>
          </a:xfrm>
        </p:grpSpPr>
        <p:sp>
          <p:nvSpPr>
            <p:cNvPr id="111" name="Snip Same Side Corner Rectangle 110"/>
            <p:cNvSpPr/>
            <p:nvPr/>
          </p:nvSpPr>
          <p:spPr bwMode="auto">
            <a:xfrm>
              <a:off x="562608" y="5344549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BDB70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473789" y="5349861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latin typeface="Arial" charset="0"/>
                </a:rPr>
                <a:t>EZR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7F773E"/>
                  </a:solidFill>
                  <a:latin typeface="Arial" charset="0"/>
                </a:rPr>
                <a:t>P15311</a:t>
              </a:r>
              <a:endParaRPr lang="en-US" sz="1050" dirty="0">
                <a:solidFill>
                  <a:srgbClr val="7F773E"/>
                </a:solidFill>
              </a:endParaRPr>
            </a:p>
          </p:txBody>
        </p:sp>
      </p:grpSp>
      <p:cxnSp>
        <p:nvCxnSpPr>
          <p:cNvPr id="113" name="Elbow Connector 112"/>
          <p:cNvCxnSpPr>
            <a:stCxn id="112" idx="3"/>
          </p:cNvCxnSpPr>
          <p:nvPr/>
        </p:nvCxnSpPr>
        <p:spPr bwMode="auto">
          <a:xfrm flipV="1">
            <a:off x="2143821" y="2633133"/>
            <a:ext cx="1999701" cy="583520"/>
          </a:xfrm>
          <a:prstGeom prst="bentConnector3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14" name="Group 113"/>
          <p:cNvGrpSpPr/>
          <p:nvPr/>
        </p:nvGrpSpPr>
        <p:grpSpPr>
          <a:xfrm>
            <a:off x="6412839" y="2689865"/>
            <a:ext cx="1340126" cy="453586"/>
            <a:chOff x="371271" y="1139280"/>
            <a:chExt cx="1522707" cy="534726"/>
          </a:xfrm>
        </p:grpSpPr>
        <p:sp>
          <p:nvSpPr>
            <p:cNvPr id="115" name="Rounded Rectangle 114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371271" y="1139280"/>
              <a:ext cx="1522707" cy="5347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RIPK1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Q13546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18" name="Elbow Connector 117"/>
          <p:cNvCxnSpPr>
            <a:stCxn id="35" idx="2"/>
            <a:endCxn id="115" idx="1"/>
          </p:cNvCxnSpPr>
          <p:nvPr/>
        </p:nvCxnSpPr>
        <p:spPr bwMode="auto">
          <a:xfrm rot="5400000" flipH="1" flipV="1">
            <a:off x="5621637" y="1989694"/>
            <a:ext cx="57192" cy="1906580"/>
          </a:xfrm>
          <a:prstGeom prst="bentConnector4">
            <a:avLst>
              <a:gd name="adj1" fmla="val -399706"/>
              <a:gd name="adj2" fmla="val 64513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19" name="Group 118"/>
          <p:cNvGrpSpPr/>
          <p:nvPr/>
        </p:nvGrpSpPr>
        <p:grpSpPr>
          <a:xfrm>
            <a:off x="1028514" y="2027765"/>
            <a:ext cx="1106841" cy="466427"/>
            <a:chOff x="507046" y="3634424"/>
            <a:chExt cx="1257639" cy="549865"/>
          </a:xfrm>
        </p:grpSpPr>
        <p:sp>
          <p:nvSpPr>
            <p:cNvPr id="120" name="Snip Same Side Corner Rectangle 11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FAIM2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Q9BWQ8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22" name="Elbow Connector 121"/>
          <p:cNvCxnSpPr>
            <a:stCxn id="121" idx="3"/>
          </p:cNvCxnSpPr>
          <p:nvPr/>
        </p:nvCxnSpPr>
        <p:spPr bwMode="auto">
          <a:xfrm>
            <a:off x="2135355" y="2263232"/>
            <a:ext cx="2008167" cy="369901"/>
          </a:xfrm>
          <a:prstGeom prst="bentConnector3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23" name="Group 122"/>
          <p:cNvGrpSpPr/>
          <p:nvPr/>
        </p:nvGrpSpPr>
        <p:grpSpPr>
          <a:xfrm>
            <a:off x="6412839" y="2238849"/>
            <a:ext cx="1340126" cy="453586"/>
            <a:chOff x="371271" y="1139280"/>
            <a:chExt cx="1522707" cy="534726"/>
          </a:xfrm>
        </p:grpSpPr>
        <p:sp>
          <p:nvSpPr>
            <p:cNvPr id="124" name="Rounded Rectangle 123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371271" y="1139280"/>
              <a:ext cx="1522707" cy="5347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MAPK8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P45983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26" name="Elbow Connector 125"/>
          <p:cNvCxnSpPr>
            <a:stCxn id="35" idx="2"/>
            <a:endCxn id="124" idx="1"/>
          </p:cNvCxnSpPr>
          <p:nvPr/>
        </p:nvCxnSpPr>
        <p:spPr bwMode="auto">
          <a:xfrm rot="5400000" flipH="1" flipV="1">
            <a:off x="5396129" y="1764186"/>
            <a:ext cx="508208" cy="1906580"/>
          </a:xfrm>
          <a:prstGeom prst="bentConnector4">
            <a:avLst>
              <a:gd name="adj1" fmla="val -44982"/>
              <a:gd name="adj2" fmla="val 64513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27" name="Group 126"/>
          <p:cNvGrpSpPr/>
          <p:nvPr/>
        </p:nvGrpSpPr>
        <p:grpSpPr>
          <a:xfrm>
            <a:off x="1036981" y="1546619"/>
            <a:ext cx="1106841" cy="466427"/>
            <a:chOff x="507046" y="3634424"/>
            <a:chExt cx="1257639" cy="549865"/>
          </a:xfrm>
        </p:grpSpPr>
        <p:sp>
          <p:nvSpPr>
            <p:cNvPr id="128" name="Snip Same Side Corner Rectangle 12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RHOA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P61586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30" name="Elbow Connector 129"/>
          <p:cNvCxnSpPr>
            <a:stCxn id="129" idx="3"/>
          </p:cNvCxnSpPr>
          <p:nvPr/>
        </p:nvCxnSpPr>
        <p:spPr bwMode="auto">
          <a:xfrm>
            <a:off x="2143822" y="1782086"/>
            <a:ext cx="1999700" cy="851047"/>
          </a:xfrm>
          <a:prstGeom prst="bentConnector3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31" name="Group 130"/>
          <p:cNvGrpSpPr/>
          <p:nvPr/>
        </p:nvGrpSpPr>
        <p:grpSpPr>
          <a:xfrm>
            <a:off x="1080259" y="3449039"/>
            <a:ext cx="1015712" cy="461921"/>
            <a:chOff x="537046" y="349955"/>
            <a:chExt cx="1154094" cy="544552"/>
          </a:xfrm>
        </p:grpSpPr>
        <p:sp>
          <p:nvSpPr>
            <p:cNvPr id="132" name="Rounded Rectangle 131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Fyn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P06241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cxnSp>
        <p:nvCxnSpPr>
          <p:cNvPr id="136" name="Elbow Connector 135"/>
          <p:cNvCxnSpPr/>
          <p:nvPr/>
        </p:nvCxnSpPr>
        <p:spPr bwMode="auto">
          <a:xfrm flipV="1">
            <a:off x="2135355" y="2633133"/>
            <a:ext cx="2008167" cy="1046867"/>
          </a:xfrm>
          <a:prstGeom prst="bentConnector3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44" name="Group 143"/>
          <p:cNvGrpSpPr/>
          <p:nvPr/>
        </p:nvGrpSpPr>
        <p:grpSpPr>
          <a:xfrm>
            <a:off x="1028514" y="3921281"/>
            <a:ext cx="1106841" cy="466427"/>
            <a:chOff x="507046" y="3634424"/>
            <a:chExt cx="1257639" cy="549865"/>
          </a:xfrm>
        </p:grpSpPr>
        <p:sp>
          <p:nvSpPr>
            <p:cNvPr id="145" name="Snip Same Side Corner Rectangle 14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UBC9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P63279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47" name="Elbow Connector 146"/>
          <p:cNvCxnSpPr>
            <a:stCxn id="146" idx="3"/>
          </p:cNvCxnSpPr>
          <p:nvPr/>
        </p:nvCxnSpPr>
        <p:spPr bwMode="auto">
          <a:xfrm flipV="1">
            <a:off x="2135355" y="2633133"/>
            <a:ext cx="2008167" cy="1523615"/>
          </a:xfrm>
          <a:prstGeom prst="bentConnector3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49" name="Group 148"/>
          <p:cNvGrpSpPr/>
          <p:nvPr/>
        </p:nvGrpSpPr>
        <p:grpSpPr>
          <a:xfrm>
            <a:off x="1015442" y="4392653"/>
            <a:ext cx="1106841" cy="466427"/>
            <a:chOff x="507046" y="3634424"/>
            <a:chExt cx="1257639" cy="549867"/>
          </a:xfrm>
        </p:grpSpPr>
        <p:sp>
          <p:nvSpPr>
            <p:cNvPr id="150" name="Snip Same Side Corner Rectangle 14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507046" y="3639738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SUMO1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P63165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55" name="Elbow Connector 154"/>
          <p:cNvCxnSpPr>
            <a:endCxn id="151" idx="3"/>
          </p:cNvCxnSpPr>
          <p:nvPr/>
        </p:nvCxnSpPr>
        <p:spPr bwMode="auto">
          <a:xfrm rot="10800000" flipV="1">
            <a:off x="2122284" y="2633133"/>
            <a:ext cx="2021241" cy="1994988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FFF777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61" name="Group 160"/>
          <p:cNvGrpSpPr/>
          <p:nvPr/>
        </p:nvGrpSpPr>
        <p:grpSpPr>
          <a:xfrm>
            <a:off x="1006975" y="4867629"/>
            <a:ext cx="1106841" cy="466427"/>
            <a:chOff x="507046" y="3634424"/>
            <a:chExt cx="1257639" cy="549867"/>
          </a:xfrm>
        </p:grpSpPr>
        <p:sp>
          <p:nvSpPr>
            <p:cNvPr id="162" name="Snip Same Side Corner Rectangle 16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63" name="TextBox 162"/>
            <p:cNvSpPr txBox="1"/>
            <p:nvPr/>
          </p:nvSpPr>
          <p:spPr>
            <a:xfrm>
              <a:off x="507046" y="3639738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CAV1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Q03135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64" name="Elbow Connector 163"/>
          <p:cNvCxnSpPr>
            <a:endCxn id="163" idx="3"/>
          </p:cNvCxnSpPr>
          <p:nvPr/>
        </p:nvCxnSpPr>
        <p:spPr bwMode="auto">
          <a:xfrm rot="10800000" flipV="1">
            <a:off x="2113816" y="4628121"/>
            <a:ext cx="1058678" cy="474976"/>
          </a:xfrm>
          <a:prstGeom prst="bentConnector3">
            <a:avLst>
              <a:gd name="adj1" fmla="val 4415"/>
            </a:avLst>
          </a:prstGeom>
          <a:ln w="28575" cmpd="sng">
            <a:solidFill>
              <a:srgbClr val="FFF777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2280031" y="730708"/>
            <a:ext cx="9009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F777"/>
                </a:solidFill>
                <a:latin typeface="Arial"/>
                <a:cs typeface="Arial"/>
              </a:rPr>
              <a:t>LIGAND</a:t>
            </a:r>
            <a:endParaRPr lang="en-US" sz="1200" dirty="0">
              <a:solidFill>
                <a:srgbClr val="FFF777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9350</TotalTime>
  <Words>52</Words>
  <Application>Microsoft Macintosh PowerPoint</Application>
  <PresentationFormat>On-screen Show (4:3)</PresentationFormat>
  <Paragraphs>38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93</cp:revision>
  <dcterms:created xsi:type="dcterms:W3CDTF">2014-02-16T01:31:59Z</dcterms:created>
  <dcterms:modified xsi:type="dcterms:W3CDTF">2016-03-23T01:45:14Z</dcterms:modified>
</cp:coreProperties>
</file>