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98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4143522" y="2505153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P25445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9" name="Elbow Connector 88"/>
          <p:cNvCxnSpPr>
            <a:stCxn id="35" idx="2"/>
            <a:endCxn id="66" idx="1"/>
          </p:cNvCxnSpPr>
          <p:nvPr/>
        </p:nvCxnSpPr>
        <p:spPr bwMode="auto">
          <a:xfrm rot="16200000" flipH="1">
            <a:off x="5406174" y="2262348"/>
            <a:ext cx="412181" cy="1830643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89392" y="112973"/>
            <a:ext cx="488526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Tumour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Necrosis Factor Receptor Superfamily Member 6 (FAS)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P25445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81355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Sofya Langman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6527586" y="3148294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FADD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65653" y="1055878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APTL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P48023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3" name="Elbow Connector 82"/>
          <p:cNvCxnSpPr>
            <a:stCxn id="82" idx="3"/>
            <a:endCxn id="35" idx="1"/>
          </p:cNvCxnSpPr>
          <p:nvPr/>
        </p:nvCxnSpPr>
        <p:spPr bwMode="auto">
          <a:xfrm>
            <a:off x="3172494" y="1291345"/>
            <a:ext cx="971028" cy="144927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6527586" y="3606353"/>
            <a:ext cx="1106841" cy="466427"/>
            <a:chOff x="507046" y="3634424"/>
            <a:chExt cx="1257639" cy="549865"/>
          </a:xfrm>
        </p:grpSpPr>
        <p:sp>
          <p:nvSpPr>
            <p:cNvPr id="86" name="Snip Same Side Corner Rectangle 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CASP8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Q14790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2" name="Elbow Connector 91"/>
          <p:cNvCxnSpPr>
            <a:stCxn id="35" idx="2"/>
            <a:endCxn id="91" idx="1"/>
          </p:cNvCxnSpPr>
          <p:nvPr/>
        </p:nvCxnSpPr>
        <p:spPr bwMode="auto">
          <a:xfrm rot="16200000" flipH="1">
            <a:off x="5177144" y="2491378"/>
            <a:ext cx="870240" cy="1830643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6527586" y="4072780"/>
            <a:ext cx="1106841" cy="466427"/>
            <a:chOff x="507046" y="3634424"/>
            <a:chExt cx="1257639" cy="549865"/>
          </a:xfrm>
        </p:grpSpPr>
        <p:sp>
          <p:nvSpPr>
            <p:cNvPr id="94" name="Snip Same Side Corner Rectangle 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CASP10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Q92851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6" name="Elbow Connector 95"/>
          <p:cNvCxnSpPr>
            <a:stCxn id="35" idx="2"/>
            <a:endCxn id="95" idx="1"/>
          </p:cNvCxnSpPr>
          <p:nvPr/>
        </p:nvCxnSpPr>
        <p:spPr bwMode="auto">
          <a:xfrm rot="16200000" flipH="1">
            <a:off x="4943931" y="2724591"/>
            <a:ext cx="1336667" cy="1830643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1036981" y="2505151"/>
            <a:ext cx="1106841" cy="466427"/>
            <a:chOff x="507046" y="3634424"/>
            <a:chExt cx="1257639" cy="549865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Q9UNN5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1" name="Elbow Connector 100"/>
          <p:cNvCxnSpPr>
            <a:stCxn id="100" idx="3"/>
          </p:cNvCxnSpPr>
          <p:nvPr/>
        </p:nvCxnSpPr>
        <p:spPr bwMode="auto">
          <a:xfrm flipV="1">
            <a:off x="2143822" y="2633133"/>
            <a:ext cx="1999700" cy="107485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3255051" y="3692454"/>
            <a:ext cx="1106841" cy="464212"/>
            <a:chOff x="3740102" y="2066168"/>
            <a:chExt cx="1257639" cy="547253"/>
          </a:xfrm>
        </p:grpSpPr>
        <p:sp>
          <p:nvSpPr>
            <p:cNvPr id="103" name="Rounded Rectangle 10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Q12923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/>
          <p:nvPr/>
        </p:nvCxnSpPr>
        <p:spPr bwMode="auto">
          <a:xfrm rot="5400000" flipH="1" flipV="1">
            <a:off x="3593981" y="3100580"/>
            <a:ext cx="807896" cy="325053"/>
          </a:xfrm>
          <a:prstGeom prst="bentConnector2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6527586" y="4550497"/>
            <a:ext cx="1106841" cy="466427"/>
            <a:chOff x="507046" y="3634424"/>
            <a:chExt cx="1257639" cy="549865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BID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P55957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9" name="Elbow Connector 108"/>
          <p:cNvCxnSpPr>
            <a:stCxn id="35" idx="2"/>
            <a:endCxn id="108" idx="1"/>
          </p:cNvCxnSpPr>
          <p:nvPr/>
        </p:nvCxnSpPr>
        <p:spPr bwMode="auto">
          <a:xfrm rot="16200000" flipH="1">
            <a:off x="4705072" y="2963450"/>
            <a:ext cx="1814384" cy="1830643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1036980" y="2981186"/>
            <a:ext cx="1106841" cy="466427"/>
            <a:chOff x="473789" y="5344549"/>
            <a:chExt cx="1257639" cy="549865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latin typeface="Arial" charset="0"/>
                </a:rPr>
                <a:t>EZR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P15311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113" name="Elbow Connector 112"/>
          <p:cNvCxnSpPr>
            <a:stCxn id="112" idx="3"/>
          </p:cNvCxnSpPr>
          <p:nvPr/>
        </p:nvCxnSpPr>
        <p:spPr bwMode="auto">
          <a:xfrm flipV="1">
            <a:off x="2143821" y="2633133"/>
            <a:ext cx="1999701" cy="583520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6412839" y="2689865"/>
            <a:ext cx="1340126" cy="453586"/>
            <a:chOff x="371271" y="1139280"/>
            <a:chExt cx="1522707" cy="534726"/>
          </a:xfrm>
        </p:grpSpPr>
        <p:sp>
          <p:nvSpPr>
            <p:cNvPr id="115" name="Rounded Rectangle 11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RIPK1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Q13546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8" name="Elbow Connector 117"/>
          <p:cNvCxnSpPr>
            <a:stCxn id="35" idx="2"/>
            <a:endCxn id="115" idx="1"/>
          </p:cNvCxnSpPr>
          <p:nvPr/>
        </p:nvCxnSpPr>
        <p:spPr bwMode="auto">
          <a:xfrm rot="5400000" flipH="1" flipV="1">
            <a:off x="5621637" y="1989694"/>
            <a:ext cx="57192" cy="1906580"/>
          </a:xfrm>
          <a:prstGeom prst="bentConnector4">
            <a:avLst>
              <a:gd name="adj1" fmla="val -399706"/>
              <a:gd name="adj2" fmla="val 6451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1028514" y="2027765"/>
            <a:ext cx="1106841" cy="466427"/>
            <a:chOff x="507046" y="3634424"/>
            <a:chExt cx="1257639" cy="549865"/>
          </a:xfrm>
        </p:grpSpPr>
        <p:sp>
          <p:nvSpPr>
            <p:cNvPr id="120" name="Snip Same Side Corner Rectangle 1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FAIM2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Q9BWQ8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2" name="Elbow Connector 121"/>
          <p:cNvCxnSpPr>
            <a:stCxn id="121" idx="3"/>
          </p:cNvCxnSpPr>
          <p:nvPr/>
        </p:nvCxnSpPr>
        <p:spPr bwMode="auto">
          <a:xfrm>
            <a:off x="2135355" y="2263232"/>
            <a:ext cx="2008167" cy="369901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6412839" y="2238849"/>
            <a:ext cx="1340126" cy="453586"/>
            <a:chOff x="371271" y="1139280"/>
            <a:chExt cx="1522707" cy="534726"/>
          </a:xfrm>
        </p:grpSpPr>
        <p:sp>
          <p:nvSpPr>
            <p:cNvPr id="124" name="Rounded Rectangle 12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MAPK8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6" name="Elbow Connector 125"/>
          <p:cNvCxnSpPr>
            <a:stCxn id="35" idx="2"/>
            <a:endCxn id="124" idx="1"/>
          </p:cNvCxnSpPr>
          <p:nvPr/>
        </p:nvCxnSpPr>
        <p:spPr bwMode="auto">
          <a:xfrm rot="5400000" flipH="1" flipV="1">
            <a:off x="5396129" y="1764186"/>
            <a:ext cx="508208" cy="1906580"/>
          </a:xfrm>
          <a:prstGeom prst="bentConnector4">
            <a:avLst>
              <a:gd name="adj1" fmla="val -44982"/>
              <a:gd name="adj2" fmla="val 6451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1036981" y="1546619"/>
            <a:ext cx="1106841" cy="466427"/>
            <a:chOff x="507046" y="3634424"/>
            <a:chExt cx="1257639" cy="549865"/>
          </a:xfrm>
        </p:grpSpPr>
        <p:sp>
          <p:nvSpPr>
            <p:cNvPr id="128" name="Snip Same Side Corner Rectangle 1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RHOA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P61586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0" name="Elbow Connector 129"/>
          <p:cNvCxnSpPr>
            <a:stCxn id="129" idx="3"/>
          </p:cNvCxnSpPr>
          <p:nvPr/>
        </p:nvCxnSpPr>
        <p:spPr bwMode="auto">
          <a:xfrm>
            <a:off x="2143822" y="1782086"/>
            <a:ext cx="1999700" cy="851047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1" name="Group 130"/>
          <p:cNvGrpSpPr/>
          <p:nvPr/>
        </p:nvGrpSpPr>
        <p:grpSpPr>
          <a:xfrm>
            <a:off x="1080259" y="3449039"/>
            <a:ext cx="1015712" cy="461921"/>
            <a:chOff x="537046" y="349955"/>
            <a:chExt cx="1154094" cy="544552"/>
          </a:xfrm>
        </p:grpSpPr>
        <p:sp>
          <p:nvSpPr>
            <p:cNvPr id="132" name="Rounded Rectangle 13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36" name="Elbow Connector 135"/>
          <p:cNvCxnSpPr/>
          <p:nvPr/>
        </p:nvCxnSpPr>
        <p:spPr bwMode="auto">
          <a:xfrm flipV="1">
            <a:off x="2135355" y="2633133"/>
            <a:ext cx="2008167" cy="1046867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1028514" y="3921281"/>
            <a:ext cx="1106841" cy="466427"/>
            <a:chOff x="507046" y="3634424"/>
            <a:chExt cx="1257639" cy="549865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P63279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7" name="Elbow Connector 146"/>
          <p:cNvCxnSpPr>
            <a:stCxn id="146" idx="3"/>
          </p:cNvCxnSpPr>
          <p:nvPr/>
        </p:nvCxnSpPr>
        <p:spPr bwMode="auto">
          <a:xfrm flipV="1">
            <a:off x="2135355" y="2633133"/>
            <a:ext cx="2008167" cy="1523615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9" name="Group 148"/>
          <p:cNvGrpSpPr/>
          <p:nvPr/>
        </p:nvGrpSpPr>
        <p:grpSpPr>
          <a:xfrm>
            <a:off x="1015442" y="4392653"/>
            <a:ext cx="1106841" cy="466427"/>
            <a:chOff x="507046" y="3634424"/>
            <a:chExt cx="1257639" cy="549867"/>
          </a:xfrm>
        </p:grpSpPr>
        <p:sp>
          <p:nvSpPr>
            <p:cNvPr id="150" name="Snip Same Side Corner Rectangle 1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7046" y="3639738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SUMO1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P63165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5" name="Elbow Connector 154"/>
          <p:cNvCxnSpPr>
            <a:endCxn id="151" idx="3"/>
          </p:cNvCxnSpPr>
          <p:nvPr/>
        </p:nvCxnSpPr>
        <p:spPr bwMode="auto">
          <a:xfrm rot="10800000" flipV="1">
            <a:off x="2122284" y="2633133"/>
            <a:ext cx="2021241" cy="199498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1" name="Group 160"/>
          <p:cNvGrpSpPr/>
          <p:nvPr/>
        </p:nvGrpSpPr>
        <p:grpSpPr>
          <a:xfrm>
            <a:off x="1006975" y="4867629"/>
            <a:ext cx="1106841" cy="466427"/>
            <a:chOff x="507046" y="3634424"/>
            <a:chExt cx="1257639" cy="549867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3639738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Q03135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4" name="Elbow Connector 163"/>
          <p:cNvCxnSpPr>
            <a:endCxn id="163" idx="3"/>
          </p:cNvCxnSpPr>
          <p:nvPr/>
        </p:nvCxnSpPr>
        <p:spPr bwMode="auto">
          <a:xfrm rot="10800000" flipV="1">
            <a:off x="2113816" y="4628121"/>
            <a:ext cx="1058678" cy="474976"/>
          </a:xfrm>
          <a:prstGeom prst="bentConnector3">
            <a:avLst>
              <a:gd name="adj1" fmla="val 4415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80031" y="730708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9350</TotalTime>
  <Words>52</Words>
  <Application>Microsoft Macintosh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93</cp:revision>
  <dcterms:created xsi:type="dcterms:W3CDTF">2014-02-16T01:31:59Z</dcterms:created>
  <dcterms:modified xsi:type="dcterms:W3CDTF">2016-03-23T01:45:14Z</dcterms:modified>
</cp:coreProperties>
</file>