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40" d="100"/>
          <a:sy n="140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85109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4084089" y="4039086"/>
            <a:ext cx="1015712" cy="463230"/>
            <a:chOff x="537046" y="328567"/>
            <a:chExt cx="1154094" cy="546095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28567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2648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Heat-Stable Enterotoxin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6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Map P25092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78075" y="6469149"/>
            <a:ext cx="30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5569814" y="2935477"/>
            <a:ext cx="1233722" cy="458092"/>
            <a:chOff x="434897" y="3634424"/>
            <a:chExt cx="1401806" cy="540039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34897" y="3639736"/>
              <a:ext cx="1401806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HSER/GUCY2C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P25092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828894" y="2699709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+S1052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893405" y="2070281"/>
            <a:ext cx="1340126" cy="445087"/>
            <a:chOff x="371271" y="1139280"/>
            <a:chExt cx="1522707" cy="524707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1" name="Elbow Connector 90"/>
          <p:cNvCxnSpPr/>
          <p:nvPr/>
        </p:nvCxnSpPr>
        <p:spPr bwMode="auto">
          <a:xfrm>
            <a:off x="5034617" y="2279270"/>
            <a:ext cx="898860" cy="522749"/>
          </a:xfrm>
          <a:prstGeom prst="bentConnector3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Elbow Connector 94"/>
          <p:cNvCxnSpPr/>
          <p:nvPr/>
        </p:nvCxnSpPr>
        <p:spPr bwMode="auto">
          <a:xfrm rot="5400000" flipH="1" flipV="1">
            <a:off x="5129184" y="3668676"/>
            <a:ext cx="908511" cy="244879"/>
          </a:xfrm>
          <a:prstGeom prst="bentConnector3">
            <a:avLst>
              <a:gd name="adj1" fmla="val 98926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2640038" y="2061591"/>
            <a:ext cx="1106841" cy="466427"/>
            <a:chOff x="507046" y="3634424"/>
            <a:chExt cx="1257639" cy="549865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GUCA2A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Q02747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6" name="Elbow Connector 105"/>
          <p:cNvCxnSpPr/>
          <p:nvPr/>
        </p:nvCxnSpPr>
        <p:spPr bwMode="auto">
          <a:xfrm>
            <a:off x="3683657" y="2212613"/>
            <a:ext cx="2027823" cy="795566"/>
          </a:xfrm>
          <a:prstGeom prst="bentConnector3">
            <a:avLst>
              <a:gd name="adj1" fmla="val 1054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2624085" y="3463807"/>
            <a:ext cx="1106841" cy="466427"/>
            <a:chOff x="507046" y="3634424"/>
            <a:chExt cx="1257639" cy="549865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PDZD3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Q86UT5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0" name="Elbow Connector 109"/>
          <p:cNvCxnSpPr/>
          <p:nvPr/>
        </p:nvCxnSpPr>
        <p:spPr bwMode="auto">
          <a:xfrm flipV="1">
            <a:off x="3724994" y="3148634"/>
            <a:ext cx="1971814" cy="472168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618153" y="2878800"/>
            <a:ext cx="1106841" cy="466427"/>
            <a:chOff x="537046" y="6214612"/>
            <a:chExt cx="1257639" cy="549865"/>
          </a:xfrm>
        </p:grpSpPr>
        <p:sp>
          <p:nvSpPr>
            <p:cNvPr id="30" name="Snip Same Side Corner Rectangle 2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PDZK1P1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A8MUH7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631349" y="4078828"/>
            <a:ext cx="1106841" cy="466427"/>
            <a:chOff x="507046" y="3634424"/>
            <a:chExt cx="1257639" cy="549865"/>
          </a:xfrm>
        </p:grpSpPr>
        <p:sp>
          <p:nvSpPr>
            <p:cNvPr id="33" name="Snip Same Side Corner Rectangle 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PDZD1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Q5T2W1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5" name="Elbow Connector 34"/>
          <p:cNvCxnSpPr/>
          <p:nvPr/>
        </p:nvCxnSpPr>
        <p:spPr bwMode="auto">
          <a:xfrm flipV="1">
            <a:off x="3652756" y="3773202"/>
            <a:ext cx="1227673" cy="472168"/>
          </a:xfrm>
          <a:prstGeom prst="bentConnector3">
            <a:avLst>
              <a:gd name="adj1" fmla="val 21182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 bwMode="auto">
          <a:xfrm flipV="1">
            <a:off x="4694161" y="3252161"/>
            <a:ext cx="1018977" cy="521041"/>
          </a:xfrm>
          <a:prstGeom prst="bentConnector3">
            <a:avLst>
              <a:gd name="adj1" fmla="val 16171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 bwMode="auto">
          <a:xfrm>
            <a:off x="3626754" y="3143410"/>
            <a:ext cx="1227673" cy="108751"/>
          </a:xfrm>
          <a:prstGeom prst="bentConnector3">
            <a:avLst>
              <a:gd name="adj1" fmla="val 20444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>
            <a:off x="5070901" y="4236300"/>
            <a:ext cx="3937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6" name="Group 55"/>
          <p:cNvGrpSpPr/>
          <p:nvPr/>
        </p:nvGrpSpPr>
        <p:grpSpPr>
          <a:xfrm>
            <a:off x="5639239" y="3603833"/>
            <a:ext cx="1106841" cy="466427"/>
            <a:chOff x="507046" y="3634424"/>
            <a:chExt cx="1257639" cy="549865"/>
          </a:xfrm>
        </p:grpSpPr>
        <p:sp>
          <p:nvSpPr>
            <p:cNvPr id="58" name="Snip Same Side Corner Rectangle 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P25054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 bwMode="auto">
          <a:xfrm>
            <a:off x="4888817" y="3773202"/>
            <a:ext cx="82545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997</TotalTime>
  <Words>37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88</cp:revision>
  <dcterms:created xsi:type="dcterms:W3CDTF">2014-02-16T01:31:59Z</dcterms:created>
  <dcterms:modified xsi:type="dcterms:W3CDTF">2016-04-07T21:30:31Z</dcterms:modified>
</cp:coreProperties>
</file>