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71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2AFF"/>
    <a:srgbClr val="7298BD"/>
    <a:srgbClr val="00C100"/>
    <a:srgbClr val="B1783F"/>
    <a:srgbClr val="969600"/>
    <a:srgbClr val="AB743D"/>
    <a:srgbClr val="8EB8D8"/>
    <a:srgbClr val="FFF777"/>
    <a:srgbClr val="90B1D0"/>
    <a:srgbClr val="00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297" autoAdjust="0"/>
    <p:restoredTop sz="94756" autoAdjust="0"/>
  </p:normalViewPr>
  <p:slideViewPr>
    <p:cSldViewPr snapToGrid="0" snapToObjects="1">
      <p:cViewPr varScale="1">
        <p:scale>
          <a:sx n="112" d="100"/>
          <a:sy n="112" d="100"/>
        </p:scale>
        <p:origin x="-15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5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5D0B-94E1-42B8-BEA4-DFA1429F7219}" type="datetimeFigureOut">
              <a:rPr lang="en-GB" smtClean="0"/>
              <a:t>16-04-07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CCF5-D3A0-438F-B927-A81215D4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1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6643760" y="1800553"/>
            <a:ext cx="1106841" cy="466427"/>
            <a:chOff x="507046" y="2817700"/>
            <a:chExt cx="1257639" cy="549865"/>
          </a:xfrm>
        </p:grpSpPr>
        <p:sp>
          <p:nvSpPr>
            <p:cNvPr id="20" name="Snip Same Side Corner Rectangle 1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GTF3A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Q92664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525210" y="3620207"/>
            <a:ext cx="1106841" cy="486176"/>
            <a:chOff x="507046" y="3634424"/>
            <a:chExt cx="1257639" cy="573147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678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IL-8R B</a:t>
              </a:r>
            </a:p>
            <a:p>
              <a:pPr algn="ctr">
                <a:lnSpc>
                  <a:spcPct val="110000"/>
                </a:lnSpc>
              </a:pPr>
              <a:r>
                <a:rPr lang="en-US" sz="1200" dirty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P25025</a:t>
              </a:r>
              <a:endParaRPr lang="en-US" sz="12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719242" y="3391791"/>
            <a:ext cx="715674" cy="246221"/>
            <a:chOff x="7630676" y="5329407"/>
            <a:chExt cx="862158" cy="350482"/>
          </a:xfrm>
        </p:grpSpPr>
        <p:sp>
          <p:nvSpPr>
            <p:cNvPr id="5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6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-S353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89" name="Elbow Connector 88"/>
          <p:cNvCxnSpPr>
            <a:stCxn id="96" idx="3"/>
            <a:endCxn id="35" idx="1"/>
          </p:cNvCxnSpPr>
          <p:nvPr/>
        </p:nvCxnSpPr>
        <p:spPr bwMode="auto">
          <a:xfrm>
            <a:off x="2537645" y="1555793"/>
            <a:ext cx="987565" cy="2309755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C-X-C Chemokine Receptor Type 2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P25025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36396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A5ADCB"/>
                </a:solidFill>
                <a:latin typeface="Arial Narrow"/>
                <a:cs typeface="Arial Narrow"/>
              </a:rPr>
              <a:t>Prepared by Emma Titmuss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3719242" y="3207278"/>
            <a:ext cx="715674" cy="246221"/>
            <a:chOff x="7630676" y="5329407"/>
            <a:chExt cx="862158" cy="350482"/>
          </a:xfrm>
        </p:grpSpPr>
        <p:sp>
          <p:nvSpPr>
            <p:cNvPr id="81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2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-S352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719242" y="3022766"/>
            <a:ext cx="715674" cy="246221"/>
            <a:chOff x="7630676" y="5329407"/>
            <a:chExt cx="862158" cy="350482"/>
          </a:xfrm>
        </p:grpSpPr>
        <p:sp>
          <p:nvSpPr>
            <p:cNvPr id="8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6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-S351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3719242" y="2838254"/>
            <a:ext cx="715674" cy="246221"/>
            <a:chOff x="7630676" y="5329407"/>
            <a:chExt cx="862158" cy="350482"/>
          </a:xfrm>
        </p:grpSpPr>
        <p:sp>
          <p:nvSpPr>
            <p:cNvPr id="9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3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-S347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1430804" y="1310452"/>
            <a:ext cx="1106841" cy="486176"/>
            <a:chOff x="507046" y="3634424"/>
            <a:chExt cx="1257639" cy="573147"/>
          </a:xfrm>
        </p:grpSpPr>
        <p:sp>
          <p:nvSpPr>
            <p:cNvPr id="95" name="Snip Same Side Corner Rectangle 9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07046" y="3639736"/>
              <a:ext cx="1257639" cy="5678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IL8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2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P10145</a:t>
              </a:r>
              <a:endParaRPr lang="en-US" sz="12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1430804" y="1882261"/>
            <a:ext cx="1106841" cy="486176"/>
            <a:chOff x="507046" y="3634424"/>
            <a:chExt cx="1257639" cy="573147"/>
          </a:xfrm>
        </p:grpSpPr>
        <p:sp>
          <p:nvSpPr>
            <p:cNvPr id="98" name="Snip Same Side Corner Rectangle 9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07046" y="3639736"/>
              <a:ext cx="1257639" cy="5678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CXCL3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2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P19876</a:t>
              </a:r>
              <a:endParaRPr lang="en-US" sz="12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1430804" y="2454071"/>
            <a:ext cx="1106841" cy="458059"/>
            <a:chOff x="507046" y="3634424"/>
            <a:chExt cx="1257639" cy="540000"/>
          </a:xfrm>
        </p:grpSpPr>
        <p:sp>
          <p:nvSpPr>
            <p:cNvPr id="102" name="Snip Same Side Corner Rectangle 10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07046" y="3639736"/>
              <a:ext cx="1257639" cy="5345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bg1"/>
                  </a:solidFill>
                  <a:latin typeface="Arial" charset="0"/>
                </a:rPr>
                <a:t>NAP2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Q99733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430804" y="3025880"/>
            <a:ext cx="1106841" cy="458059"/>
            <a:chOff x="507046" y="3634424"/>
            <a:chExt cx="1257639" cy="540000"/>
          </a:xfrm>
        </p:grpSpPr>
        <p:sp>
          <p:nvSpPr>
            <p:cNvPr id="105" name="Snip Same Side Corner Rectangle 10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07046" y="3639736"/>
              <a:ext cx="1257639" cy="5345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bg1"/>
                  </a:solidFill>
                  <a:latin typeface="Arial" charset="0"/>
                </a:rPr>
                <a:t>CXCL5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P42830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430804" y="3577679"/>
            <a:ext cx="1106841" cy="458059"/>
            <a:chOff x="507046" y="3634424"/>
            <a:chExt cx="1257639" cy="540000"/>
          </a:xfrm>
        </p:grpSpPr>
        <p:sp>
          <p:nvSpPr>
            <p:cNvPr id="108" name="Snip Same Side Corner Rectangle 10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07046" y="3639736"/>
              <a:ext cx="1257639" cy="5345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CXCL1/MGSA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P09341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430804" y="4741307"/>
            <a:ext cx="1106841" cy="486176"/>
            <a:chOff x="507046" y="3634424"/>
            <a:chExt cx="1257639" cy="573147"/>
          </a:xfrm>
        </p:grpSpPr>
        <p:sp>
          <p:nvSpPr>
            <p:cNvPr id="111" name="Snip Same Side Corner Rectangle 11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07046" y="3639736"/>
              <a:ext cx="1257639" cy="5678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CXCL2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2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P19875</a:t>
              </a:r>
              <a:endParaRPr lang="en-US" sz="12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6" name="Elbow Connector 115"/>
          <p:cNvCxnSpPr>
            <a:stCxn id="100" idx="3"/>
          </p:cNvCxnSpPr>
          <p:nvPr/>
        </p:nvCxnSpPr>
        <p:spPr bwMode="auto">
          <a:xfrm>
            <a:off x="2537645" y="2127602"/>
            <a:ext cx="493782" cy="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7" name="Elbow Connector 116"/>
          <p:cNvCxnSpPr/>
          <p:nvPr/>
        </p:nvCxnSpPr>
        <p:spPr bwMode="auto">
          <a:xfrm>
            <a:off x="2537645" y="2641407"/>
            <a:ext cx="493782" cy="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8" name="Elbow Connector 117"/>
          <p:cNvCxnSpPr/>
          <p:nvPr/>
        </p:nvCxnSpPr>
        <p:spPr bwMode="auto">
          <a:xfrm>
            <a:off x="2537645" y="3210274"/>
            <a:ext cx="493782" cy="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1" name="Elbow Connector 120"/>
          <p:cNvCxnSpPr/>
          <p:nvPr/>
        </p:nvCxnSpPr>
        <p:spPr bwMode="auto">
          <a:xfrm>
            <a:off x="2537645" y="3743796"/>
            <a:ext cx="493782" cy="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22" name="Group 121"/>
          <p:cNvGrpSpPr/>
          <p:nvPr/>
        </p:nvGrpSpPr>
        <p:grpSpPr>
          <a:xfrm>
            <a:off x="6646472" y="2515174"/>
            <a:ext cx="1106841" cy="486176"/>
            <a:chOff x="507046" y="3634424"/>
            <a:chExt cx="1257639" cy="573147"/>
          </a:xfrm>
        </p:grpSpPr>
        <p:sp>
          <p:nvSpPr>
            <p:cNvPr id="123" name="Snip Same Side Corner Rectangle 12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07046" y="3639736"/>
              <a:ext cx="1257639" cy="5678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PPBP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2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P02775</a:t>
              </a:r>
              <a:endParaRPr lang="en-US" sz="12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6646472" y="3176874"/>
            <a:ext cx="1106841" cy="486176"/>
            <a:chOff x="507046" y="3634424"/>
            <a:chExt cx="1257639" cy="573147"/>
          </a:xfrm>
        </p:grpSpPr>
        <p:sp>
          <p:nvSpPr>
            <p:cNvPr id="126" name="Snip Same Side Corner Rectangle 12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07046" y="3639736"/>
              <a:ext cx="1257639" cy="5678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ADRA1A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2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P35348</a:t>
              </a:r>
              <a:endParaRPr lang="en-US" sz="12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9" name="Elbow Connector 128"/>
          <p:cNvCxnSpPr>
            <a:endCxn id="127" idx="1"/>
          </p:cNvCxnSpPr>
          <p:nvPr/>
        </p:nvCxnSpPr>
        <p:spPr bwMode="auto">
          <a:xfrm flipV="1">
            <a:off x="4553881" y="3422215"/>
            <a:ext cx="2092591" cy="314364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Elbow Connector 129"/>
          <p:cNvCxnSpPr/>
          <p:nvPr/>
        </p:nvCxnSpPr>
        <p:spPr bwMode="auto">
          <a:xfrm flipV="1">
            <a:off x="2480474" y="4035737"/>
            <a:ext cx="1044736" cy="895571"/>
          </a:xfrm>
          <a:prstGeom prst="bentConnector3">
            <a:avLst>
              <a:gd name="adj1" fmla="val 70131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1" name="Group 130"/>
          <p:cNvGrpSpPr/>
          <p:nvPr/>
        </p:nvGrpSpPr>
        <p:grpSpPr>
          <a:xfrm>
            <a:off x="5180092" y="4716348"/>
            <a:ext cx="1106841" cy="486176"/>
            <a:chOff x="507046" y="3634424"/>
            <a:chExt cx="1257639" cy="573147"/>
          </a:xfrm>
        </p:grpSpPr>
        <p:sp>
          <p:nvSpPr>
            <p:cNvPr id="132" name="Snip Same Side Corner Rectangle 13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07046" y="3639736"/>
              <a:ext cx="1257639" cy="56783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GNA14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2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O95837</a:t>
              </a:r>
              <a:endParaRPr lang="en-US" sz="12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34" name="Elbow Connector 133"/>
          <p:cNvCxnSpPr/>
          <p:nvPr/>
        </p:nvCxnSpPr>
        <p:spPr bwMode="auto">
          <a:xfrm rot="16200000" flipH="1">
            <a:off x="4610571" y="4204350"/>
            <a:ext cx="955007" cy="324577"/>
          </a:xfrm>
          <a:prstGeom prst="bentConnector3">
            <a:avLst>
              <a:gd name="adj1" fmla="val 99394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5" name="Elbow Connector 134"/>
          <p:cNvCxnSpPr>
            <a:endCxn id="124" idx="1"/>
          </p:cNvCxnSpPr>
          <p:nvPr/>
        </p:nvCxnSpPr>
        <p:spPr bwMode="auto">
          <a:xfrm flipV="1">
            <a:off x="4537243" y="2760515"/>
            <a:ext cx="2109229" cy="983282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Elbow Connector 135"/>
          <p:cNvCxnSpPr>
            <a:endCxn id="33" idx="1"/>
          </p:cNvCxnSpPr>
          <p:nvPr/>
        </p:nvCxnSpPr>
        <p:spPr bwMode="auto">
          <a:xfrm flipV="1">
            <a:off x="4549614" y="2036020"/>
            <a:ext cx="2094146" cy="1700559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572726" y="966650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4562952" y="3889134"/>
            <a:ext cx="37617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AD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30690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18373</TotalTime>
  <Words>52</Words>
  <Application>Microsoft Macintosh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267</cp:revision>
  <dcterms:created xsi:type="dcterms:W3CDTF">2014-02-16T01:31:59Z</dcterms:created>
  <dcterms:modified xsi:type="dcterms:W3CDTF">2016-04-07T21:08:16Z</dcterms:modified>
</cp:coreProperties>
</file>