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2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79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4" name="TextBox 53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Elbow Connector 165"/>
          <p:cNvCxnSpPr/>
          <p:nvPr/>
        </p:nvCxnSpPr>
        <p:spPr bwMode="auto">
          <a:xfrm flipV="1">
            <a:off x="1217976" y="1425840"/>
            <a:ext cx="1424711" cy="1414382"/>
          </a:xfrm>
          <a:prstGeom prst="bentConnector3">
            <a:avLst>
              <a:gd name="adj1" fmla="val 4108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flipH="1">
            <a:off x="1226206" y="2949318"/>
            <a:ext cx="712640" cy="35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Elbow Connector 137"/>
          <p:cNvCxnSpPr/>
          <p:nvPr/>
        </p:nvCxnSpPr>
        <p:spPr bwMode="auto">
          <a:xfrm flipV="1">
            <a:off x="1179710" y="2123362"/>
            <a:ext cx="1465428" cy="929910"/>
          </a:xfrm>
          <a:prstGeom prst="bentConnector3">
            <a:avLst>
              <a:gd name="adj1" fmla="val 5982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360337" y="11369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39182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P24941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349380" y="2531675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P24941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517716" y="2318187"/>
            <a:ext cx="715674" cy="246221"/>
            <a:chOff x="7620676" y="502421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517716" y="1804996"/>
            <a:ext cx="715674" cy="246221"/>
            <a:chOff x="7610476" y="5012167"/>
            <a:chExt cx="862158" cy="350482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517716" y="1291807"/>
            <a:ext cx="715674" cy="246221"/>
            <a:chOff x="7592082" y="6020192"/>
            <a:chExt cx="862158" cy="350482"/>
          </a:xfrm>
        </p:grpSpPr>
        <p:sp>
          <p:nvSpPr>
            <p:cNvPr id="1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517716" y="949681"/>
            <a:ext cx="715674" cy="246221"/>
            <a:chOff x="7630676" y="5329407"/>
            <a:chExt cx="862158" cy="350482"/>
          </a:xfrm>
        </p:grpSpPr>
        <p:sp>
          <p:nvSpPr>
            <p:cNvPr id="10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517716" y="778618"/>
            <a:ext cx="715674" cy="246221"/>
            <a:chOff x="7630676" y="5329407"/>
            <a:chExt cx="862158" cy="350482"/>
          </a:xfrm>
        </p:grpSpPr>
        <p:sp>
          <p:nvSpPr>
            <p:cNvPr id="10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517716" y="2147122"/>
            <a:ext cx="715674" cy="246221"/>
            <a:chOff x="7630676" y="5329407"/>
            <a:chExt cx="862158" cy="350482"/>
          </a:xfrm>
        </p:grpSpPr>
        <p:sp>
          <p:nvSpPr>
            <p:cNvPr id="11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 bwMode="auto">
          <a:xfrm>
            <a:off x="3339693" y="2722107"/>
            <a:ext cx="12183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6" name="Group 115"/>
          <p:cNvGrpSpPr/>
          <p:nvPr/>
        </p:nvGrpSpPr>
        <p:grpSpPr>
          <a:xfrm>
            <a:off x="196589" y="1892401"/>
            <a:ext cx="1015712" cy="461921"/>
            <a:chOff x="550901" y="1139280"/>
            <a:chExt cx="1154094" cy="544552"/>
          </a:xfrm>
        </p:grpSpPr>
        <p:sp>
          <p:nvSpPr>
            <p:cNvPr id="117" name="Rounded Rectangle 11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96589" y="842918"/>
            <a:ext cx="1015712" cy="461921"/>
            <a:chOff x="550901" y="1139280"/>
            <a:chExt cx="1154094" cy="544552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Wee1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P30291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62720" y="2760056"/>
            <a:ext cx="1098671" cy="461921"/>
            <a:chOff x="550901" y="1139280"/>
            <a:chExt cx="1154094" cy="544552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P50613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Elbow Connector 128"/>
          <p:cNvCxnSpPr/>
          <p:nvPr/>
        </p:nvCxnSpPr>
        <p:spPr bwMode="auto">
          <a:xfrm flipV="1">
            <a:off x="1212301" y="1094259"/>
            <a:ext cx="292266" cy="50012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Straight Connector 130"/>
          <p:cNvCxnSpPr/>
          <p:nvPr/>
        </p:nvCxnSpPr>
        <p:spPr bwMode="auto">
          <a:xfrm>
            <a:off x="1203834" y="1082346"/>
            <a:ext cx="143283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4" name="Elbow Connector 133"/>
          <p:cNvCxnSpPr/>
          <p:nvPr/>
        </p:nvCxnSpPr>
        <p:spPr bwMode="auto">
          <a:xfrm flipV="1">
            <a:off x="1676380" y="1267392"/>
            <a:ext cx="968758" cy="864438"/>
          </a:xfrm>
          <a:prstGeom prst="bentConnector3">
            <a:avLst>
              <a:gd name="adj1" fmla="val -243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endCxn id="118" idx="3"/>
          </p:cNvCxnSpPr>
          <p:nvPr/>
        </p:nvCxnSpPr>
        <p:spPr bwMode="auto">
          <a:xfrm flipH="1">
            <a:off x="1212301" y="2123362"/>
            <a:ext cx="4640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" name="Elbow Connector 135"/>
          <p:cNvCxnSpPr/>
          <p:nvPr/>
        </p:nvCxnSpPr>
        <p:spPr bwMode="auto">
          <a:xfrm rot="5400000" flipH="1" flipV="1">
            <a:off x="1780044" y="2081797"/>
            <a:ext cx="1023896" cy="706292"/>
          </a:xfrm>
          <a:prstGeom prst="bentConnector3">
            <a:avLst>
              <a:gd name="adj1" fmla="val 10044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2517716" y="1976059"/>
            <a:ext cx="715674" cy="246221"/>
            <a:chOff x="7630676" y="5329407"/>
            <a:chExt cx="862158" cy="350482"/>
          </a:xfrm>
        </p:grpSpPr>
        <p:sp>
          <p:nvSpPr>
            <p:cNvPr id="14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517716" y="1633933"/>
            <a:ext cx="715674" cy="246221"/>
            <a:chOff x="7610476" y="5012167"/>
            <a:chExt cx="862158" cy="350482"/>
          </a:xfrm>
        </p:grpSpPr>
        <p:sp>
          <p:nvSpPr>
            <p:cNvPr id="14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7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517716" y="1462870"/>
            <a:ext cx="715674" cy="246221"/>
            <a:chOff x="7610476" y="5012167"/>
            <a:chExt cx="862158" cy="350482"/>
          </a:xfrm>
        </p:grpSpPr>
        <p:sp>
          <p:nvSpPr>
            <p:cNvPr id="14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0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+T158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2517716" y="1120744"/>
            <a:ext cx="715674" cy="246221"/>
            <a:chOff x="7592082" y="6020192"/>
            <a:chExt cx="862158" cy="350482"/>
          </a:xfrm>
        </p:grpSpPr>
        <p:sp>
          <p:nvSpPr>
            <p:cNvPr id="15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196589" y="1371893"/>
            <a:ext cx="1015712" cy="461921"/>
            <a:chOff x="537046" y="349955"/>
            <a:chExt cx="1154094" cy="544552"/>
          </a:xfrm>
        </p:grpSpPr>
        <p:sp>
          <p:nvSpPr>
            <p:cNvPr id="155" name="Rounded Rectangle 15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13630" y="3297498"/>
            <a:ext cx="1181630" cy="453586"/>
            <a:chOff x="450331" y="1139280"/>
            <a:chExt cx="1342617" cy="534726"/>
          </a:xfrm>
        </p:grpSpPr>
        <p:sp>
          <p:nvSpPr>
            <p:cNvPr id="158" name="Rounded Rectangle 15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450331" y="1139280"/>
              <a:ext cx="134261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113630" y="3826605"/>
            <a:ext cx="1181630" cy="453586"/>
            <a:chOff x="450331" y="1139280"/>
            <a:chExt cx="1342617" cy="534726"/>
          </a:xfrm>
        </p:grpSpPr>
        <p:sp>
          <p:nvSpPr>
            <p:cNvPr id="161" name="Rounded Rectangle 16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50331" y="1139280"/>
              <a:ext cx="134261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57887" y="4355711"/>
            <a:ext cx="1093117" cy="445122"/>
            <a:chOff x="481571" y="1139280"/>
            <a:chExt cx="1242045" cy="524748"/>
          </a:xfrm>
        </p:grpSpPr>
        <p:sp>
          <p:nvSpPr>
            <p:cNvPr id="164" name="Rounded Rectangle 16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481571" y="1139280"/>
              <a:ext cx="1242045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CDK20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Q8IZL9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7" name="Straight Connector 136"/>
          <p:cNvCxnSpPr/>
          <p:nvPr/>
        </p:nvCxnSpPr>
        <p:spPr bwMode="auto">
          <a:xfrm flipH="1">
            <a:off x="1220935" y="4606890"/>
            <a:ext cx="2836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flipH="1">
            <a:off x="1217976" y="4031158"/>
            <a:ext cx="2836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flipH="1">
            <a:off x="1220935" y="3498532"/>
            <a:ext cx="2836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044024" y="2281050"/>
            <a:ext cx="601114" cy="46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" name="Straight Arrow Connector 173"/>
          <p:cNvCxnSpPr/>
          <p:nvPr/>
        </p:nvCxnSpPr>
        <p:spPr bwMode="auto">
          <a:xfrm>
            <a:off x="1938846" y="2433450"/>
            <a:ext cx="7062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1504567" y="2946891"/>
            <a:ext cx="0" cy="16599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Elbow Connector 169"/>
          <p:cNvCxnSpPr/>
          <p:nvPr/>
        </p:nvCxnSpPr>
        <p:spPr bwMode="auto">
          <a:xfrm rot="5400000" flipH="1" flipV="1">
            <a:off x="1413361" y="4376996"/>
            <a:ext cx="2742545" cy="221020"/>
          </a:xfrm>
          <a:prstGeom prst="bentConnector3">
            <a:avLst>
              <a:gd name="adj1" fmla="val -32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1557820" y="3166276"/>
            <a:ext cx="1222785" cy="458059"/>
            <a:chOff x="443193" y="3634424"/>
            <a:chExt cx="1389379" cy="540000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43193" y="3639736"/>
              <a:ext cx="1389379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A1/CCNA1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P78396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557820" y="3772215"/>
            <a:ext cx="1222785" cy="458060"/>
            <a:chOff x="443194" y="3634424"/>
            <a:chExt cx="1389379" cy="540000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A2/CCNA2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P20248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1557820" y="4378155"/>
            <a:ext cx="1222785" cy="458059"/>
            <a:chOff x="443194" y="3634424"/>
            <a:chExt cx="1389379" cy="540000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B1/CCNB1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P14635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78339" y="4984094"/>
            <a:ext cx="1202265" cy="458059"/>
            <a:chOff x="466508" y="3634424"/>
            <a:chExt cx="1366064" cy="540000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B2/CCNB2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O95067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1569872" y="5590034"/>
            <a:ext cx="1222784" cy="458059"/>
            <a:chOff x="456888" y="3634424"/>
            <a:chExt cx="1389378" cy="540000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456888" y="3639734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D1/CCND1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P24385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8" name="Straight Connector 197"/>
          <p:cNvCxnSpPr/>
          <p:nvPr/>
        </p:nvCxnSpPr>
        <p:spPr bwMode="auto">
          <a:xfrm>
            <a:off x="2645138" y="3393609"/>
            <a:ext cx="2370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2674122" y="4035093"/>
            <a:ext cx="4809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>
            <a:off x="2642687" y="4622681"/>
            <a:ext cx="51235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>
            <a:off x="2623322" y="5266453"/>
            <a:ext cx="5317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Elbow Connector 201"/>
          <p:cNvCxnSpPr/>
          <p:nvPr/>
        </p:nvCxnSpPr>
        <p:spPr bwMode="auto">
          <a:xfrm rot="16200000" flipV="1">
            <a:off x="2553749" y="4074372"/>
            <a:ext cx="2273522" cy="1339655"/>
          </a:xfrm>
          <a:prstGeom prst="bentConnector3">
            <a:avLst>
              <a:gd name="adj1" fmla="val 10027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3" name="Group 202"/>
          <p:cNvGrpSpPr/>
          <p:nvPr/>
        </p:nvGrpSpPr>
        <p:grpSpPr>
          <a:xfrm>
            <a:off x="3020681" y="3748768"/>
            <a:ext cx="1222785" cy="458060"/>
            <a:chOff x="443194" y="3634424"/>
            <a:chExt cx="1389379" cy="540000"/>
          </a:xfrm>
        </p:grpSpPr>
        <p:sp>
          <p:nvSpPr>
            <p:cNvPr id="204" name="Snip Same Side Corner Rectangle 2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D2/CCND2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3020681" y="4354708"/>
            <a:ext cx="1222785" cy="458059"/>
            <a:chOff x="443194" y="3634424"/>
            <a:chExt cx="1389379" cy="540000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D3/CCND3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3041200" y="4960647"/>
            <a:ext cx="1202265" cy="458059"/>
            <a:chOff x="466508" y="3634424"/>
            <a:chExt cx="1366064" cy="540000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E1/CCNE1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3041200" y="5566587"/>
            <a:ext cx="1222784" cy="458059"/>
            <a:chOff x="466509" y="3634424"/>
            <a:chExt cx="1389378" cy="540000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466509" y="3639736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E2/CCNE2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O96020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40895" y="5247205"/>
            <a:ext cx="1222784" cy="458059"/>
            <a:chOff x="456888" y="3634424"/>
            <a:chExt cx="1389378" cy="540000"/>
          </a:xfrm>
        </p:grpSpPr>
        <p:sp>
          <p:nvSpPr>
            <p:cNvPr id="216" name="Snip Same Side Corner Rectangle 2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56888" y="3639736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B3/CCNB3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Q8WWL7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 bwMode="auto">
          <a:xfrm>
            <a:off x="1212301" y="5506840"/>
            <a:ext cx="16699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>
            <a:off x="2895141" y="5864151"/>
            <a:ext cx="2599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0" name="Group 219"/>
          <p:cNvGrpSpPr/>
          <p:nvPr/>
        </p:nvGrpSpPr>
        <p:grpSpPr>
          <a:xfrm>
            <a:off x="4491821" y="5756374"/>
            <a:ext cx="1222785" cy="458092"/>
            <a:chOff x="443194" y="3634424"/>
            <a:chExt cx="1389379" cy="540039"/>
          </a:xfrm>
        </p:grpSpPr>
        <p:sp>
          <p:nvSpPr>
            <p:cNvPr id="221" name="Snip Same Side Corner Rectangle 2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CDKN1C/Kip2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P49918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5" name="Straight Connector 234"/>
          <p:cNvCxnSpPr/>
          <p:nvPr/>
        </p:nvCxnSpPr>
        <p:spPr bwMode="auto">
          <a:xfrm flipH="1">
            <a:off x="4398474" y="5271343"/>
            <a:ext cx="2244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Connector 235"/>
          <p:cNvCxnSpPr/>
          <p:nvPr/>
        </p:nvCxnSpPr>
        <p:spPr bwMode="auto">
          <a:xfrm flipH="1">
            <a:off x="4398474" y="4530182"/>
            <a:ext cx="2244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" name="Group 6"/>
          <p:cNvGrpSpPr/>
          <p:nvPr/>
        </p:nvGrpSpPr>
        <p:grpSpPr>
          <a:xfrm>
            <a:off x="5700826" y="785133"/>
            <a:ext cx="1106841" cy="1062408"/>
            <a:chOff x="7423809" y="947559"/>
            <a:chExt cx="1106841" cy="1062408"/>
          </a:xfrm>
        </p:grpSpPr>
        <p:grpSp>
          <p:nvGrpSpPr>
            <p:cNvPr id="223" name="Group 222"/>
            <p:cNvGrpSpPr/>
            <p:nvPr/>
          </p:nvGrpSpPr>
          <p:grpSpPr>
            <a:xfrm>
              <a:off x="7423809" y="1543540"/>
              <a:ext cx="1106841" cy="466427"/>
              <a:chOff x="507046" y="2817700"/>
              <a:chExt cx="1257639" cy="549865"/>
            </a:xfrm>
          </p:grpSpPr>
          <p:sp>
            <p:nvSpPr>
              <p:cNvPr id="224" name="Snip Same Side Corner Rectangle 22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5" name="TextBox 22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AML1/RUNX1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Q01196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>
              <a:off x="7623184" y="1315485"/>
              <a:ext cx="715674" cy="246221"/>
              <a:chOff x="7592082" y="6020192"/>
              <a:chExt cx="862158" cy="350482"/>
            </a:xfrm>
          </p:grpSpPr>
          <p:sp>
            <p:nvSpPr>
              <p:cNvPr id="22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7614717" y="1121402"/>
              <a:ext cx="715674" cy="246221"/>
              <a:chOff x="7610476" y="5012167"/>
              <a:chExt cx="862158" cy="350482"/>
            </a:xfrm>
          </p:grpSpPr>
          <p:sp>
            <p:nvSpPr>
              <p:cNvPr id="23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2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7623184" y="947559"/>
              <a:ext cx="715674" cy="246221"/>
              <a:chOff x="7592082" y="6020192"/>
              <a:chExt cx="862158" cy="350482"/>
            </a:xfrm>
          </p:grpSpPr>
          <p:sp>
            <p:nvSpPr>
              <p:cNvPr id="23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S266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4562657" y="714708"/>
            <a:ext cx="1106841" cy="2620029"/>
            <a:chOff x="7286712" y="2959069"/>
            <a:chExt cx="1106841" cy="2620029"/>
          </a:xfrm>
        </p:grpSpPr>
        <p:grpSp>
          <p:nvGrpSpPr>
            <p:cNvPr id="239" name="Group 238"/>
            <p:cNvGrpSpPr/>
            <p:nvPr/>
          </p:nvGrpSpPr>
          <p:grpSpPr>
            <a:xfrm>
              <a:off x="7286712" y="5112671"/>
              <a:ext cx="1106841" cy="466427"/>
              <a:chOff x="507046" y="2817700"/>
              <a:chExt cx="1257639" cy="549865"/>
            </a:xfrm>
          </p:grpSpPr>
          <p:sp>
            <p:nvSpPr>
              <p:cNvPr id="240" name="Snip Same Side Corner Rectangle 23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1" name="TextBox 240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B-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Myb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P10244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7482295" y="4874121"/>
              <a:ext cx="715674" cy="246221"/>
              <a:chOff x="7610476" y="5012167"/>
              <a:chExt cx="862158" cy="350482"/>
            </a:xfrm>
          </p:grpSpPr>
          <p:sp>
            <p:nvSpPr>
              <p:cNvPr id="24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4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+S577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7482295" y="4700029"/>
              <a:ext cx="715674" cy="246221"/>
              <a:chOff x="7610476" y="5012167"/>
              <a:chExt cx="862158" cy="350482"/>
            </a:xfrm>
          </p:grpSpPr>
          <p:sp>
            <p:nvSpPr>
              <p:cNvPr id="24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7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+T520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8" name="Group 247"/>
            <p:cNvGrpSpPr/>
            <p:nvPr/>
          </p:nvGrpSpPr>
          <p:grpSpPr>
            <a:xfrm>
              <a:off x="7482295" y="4525933"/>
              <a:ext cx="715674" cy="246221"/>
              <a:chOff x="7610476" y="5012167"/>
              <a:chExt cx="862158" cy="350482"/>
            </a:xfrm>
          </p:grpSpPr>
          <p:sp>
            <p:nvSpPr>
              <p:cNvPr id="24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0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+T518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51" name="Group 250"/>
            <p:cNvGrpSpPr/>
            <p:nvPr/>
          </p:nvGrpSpPr>
          <p:grpSpPr>
            <a:xfrm>
              <a:off x="7482295" y="4351837"/>
              <a:ext cx="715674" cy="246221"/>
              <a:chOff x="7610476" y="5012167"/>
              <a:chExt cx="862158" cy="350482"/>
            </a:xfrm>
          </p:grpSpPr>
          <p:sp>
            <p:nvSpPr>
              <p:cNvPr id="2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3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+T515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>
              <a:off x="7482295" y="4177741"/>
              <a:ext cx="715674" cy="246221"/>
              <a:chOff x="7610476" y="5012167"/>
              <a:chExt cx="862158" cy="350482"/>
            </a:xfrm>
          </p:grpSpPr>
          <p:sp>
            <p:nvSpPr>
              <p:cNvPr id="25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6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+T494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57" name="Group 256"/>
            <p:cNvGrpSpPr/>
            <p:nvPr/>
          </p:nvGrpSpPr>
          <p:grpSpPr>
            <a:xfrm>
              <a:off x="7482295" y="4003645"/>
              <a:ext cx="715674" cy="246221"/>
              <a:chOff x="7610476" y="5012167"/>
              <a:chExt cx="862158" cy="350482"/>
            </a:xfrm>
          </p:grpSpPr>
          <p:sp>
            <p:nvSpPr>
              <p:cNvPr id="25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9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0" name="Group 259"/>
            <p:cNvGrpSpPr/>
            <p:nvPr/>
          </p:nvGrpSpPr>
          <p:grpSpPr>
            <a:xfrm>
              <a:off x="7482295" y="3829549"/>
              <a:ext cx="715674" cy="246221"/>
              <a:chOff x="7610476" y="5012167"/>
              <a:chExt cx="862158" cy="350482"/>
            </a:xfrm>
          </p:grpSpPr>
          <p:sp>
            <p:nvSpPr>
              <p:cNvPr id="26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2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+S452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>
              <a:off x="7482295" y="3655453"/>
              <a:ext cx="715674" cy="246221"/>
              <a:chOff x="7610476" y="5012167"/>
              <a:chExt cx="862158" cy="350482"/>
            </a:xfrm>
          </p:grpSpPr>
          <p:sp>
            <p:nvSpPr>
              <p:cNvPr id="26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5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+T444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6" name="Group 265"/>
            <p:cNvGrpSpPr/>
            <p:nvPr/>
          </p:nvGrpSpPr>
          <p:grpSpPr>
            <a:xfrm>
              <a:off x="7482295" y="3481357"/>
              <a:ext cx="715674" cy="246221"/>
              <a:chOff x="7610476" y="5012167"/>
              <a:chExt cx="862158" cy="350482"/>
            </a:xfrm>
          </p:grpSpPr>
          <p:sp>
            <p:nvSpPr>
              <p:cNvPr id="26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8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+T405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9" name="Group 268"/>
            <p:cNvGrpSpPr/>
            <p:nvPr/>
          </p:nvGrpSpPr>
          <p:grpSpPr>
            <a:xfrm>
              <a:off x="7482295" y="3307261"/>
              <a:ext cx="715674" cy="246221"/>
              <a:chOff x="7610476" y="5012167"/>
              <a:chExt cx="862158" cy="350482"/>
            </a:xfrm>
          </p:grpSpPr>
          <p:sp>
            <p:nvSpPr>
              <p:cNvPr id="27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1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+S393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2" name="Group 271"/>
            <p:cNvGrpSpPr/>
            <p:nvPr/>
          </p:nvGrpSpPr>
          <p:grpSpPr>
            <a:xfrm>
              <a:off x="7482295" y="3133165"/>
              <a:ext cx="715674" cy="246221"/>
              <a:chOff x="7610476" y="5012167"/>
              <a:chExt cx="862158" cy="350482"/>
            </a:xfrm>
          </p:grpSpPr>
          <p:sp>
            <p:nvSpPr>
              <p:cNvPr id="27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4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5" name="Group 274"/>
            <p:cNvGrpSpPr/>
            <p:nvPr/>
          </p:nvGrpSpPr>
          <p:grpSpPr>
            <a:xfrm>
              <a:off x="7482295" y="2959069"/>
              <a:ext cx="715674" cy="246221"/>
              <a:chOff x="7610476" y="5012167"/>
              <a:chExt cx="862158" cy="350482"/>
            </a:xfrm>
          </p:grpSpPr>
          <p:sp>
            <p:nvSpPr>
              <p:cNvPr id="27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7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+T266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700826" y="3562057"/>
            <a:ext cx="1106841" cy="857469"/>
            <a:chOff x="5437686" y="496039"/>
            <a:chExt cx="1106841" cy="857469"/>
          </a:xfrm>
        </p:grpSpPr>
        <p:grpSp>
          <p:nvGrpSpPr>
            <p:cNvPr id="278" name="Group 277"/>
            <p:cNvGrpSpPr/>
            <p:nvPr/>
          </p:nvGrpSpPr>
          <p:grpSpPr>
            <a:xfrm>
              <a:off x="5437686" y="889296"/>
              <a:ext cx="1106841" cy="464212"/>
              <a:chOff x="3740102" y="2066168"/>
              <a:chExt cx="1257639" cy="547253"/>
            </a:xfrm>
          </p:grpSpPr>
          <p:sp>
            <p:nvSpPr>
              <p:cNvPr id="279" name="Rounded Rectangle 278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0" name="TextBox 279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P30304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84" name="Group 283"/>
            <p:cNvGrpSpPr/>
            <p:nvPr/>
          </p:nvGrpSpPr>
          <p:grpSpPr>
            <a:xfrm>
              <a:off x="5625051" y="667102"/>
              <a:ext cx="715674" cy="246221"/>
              <a:chOff x="7610476" y="5012167"/>
              <a:chExt cx="862158" cy="350482"/>
            </a:xfrm>
          </p:grpSpPr>
          <p:sp>
            <p:nvSpPr>
              <p:cNvPr id="28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6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+S116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7" name="Group 286"/>
            <p:cNvGrpSpPr/>
            <p:nvPr/>
          </p:nvGrpSpPr>
          <p:grpSpPr>
            <a:xfrm>
              <a:off x="5625051" y="496039"/>
              <a:ext cx="715674" cy="246221"/>
              <a:chOff x="7610476" y="5012167"/>
              <a:chExt cx="862158" cy="350482"/>
            </a:xfrm>
          </p:grpSpPr>
          <p:sp>
            <p:nvSpPr>
              <p:cNvPr id="28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9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700826" y="4430936"/>
            <a:ext cx="1106841" cy="688928"/>
            <a:chOff x="5446153" y="1498819"/>
            <a:chExt cx="1106841" cy="688928"/>
          </a:xfrm>
        </p:grpSpPr>
        <p:grpSp>
          <p:nvGrpSpPr>
            <p:cNvPr id="281" name="Group 280"/>
            <p:cNvGrpSpPr/>
            <p:nvPr/>
          </p:nvGrpSpPr>
          <p:grpSpPr>
            <a:xfrm>
              <a:off x="5446153" y="1723535"/>
              <a:ext cx="1106841" cy="464212"/>
              <a:chOff x="3740102" y="2066168"/>
              <a:chExt cx="1257639" cy="547253"/>
            </a:xfrm>
          </p:grpSpPr>
          <p:sp>
            <p:nvSpPr>
              <p:cNvPr id="282" name="Rounded Rectangle 281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3" name="TextBox 282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P30307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5633518" y="1498819"/>
              <a:ext cx="715674" cy="246221"/>
              <a:chOff x="7610476" y="5012167"/>
              <a:chExt cx="862158" cy="350482"/>
            </a:xfrm>
          </p:grpSpPr>
          <p:sp>
            <p:nvSpPr>
              <p:cNvPr id="29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2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+T130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7983854" y="4821971"/>
            <a:ext cx="1015712" cy="669311"/>
            <a:chOff x="5507861" y="2225775"/>
            <a:chExt cx="1015712" cy="669311"/>
          </a:xfrm>
        </p:grpSpPr>
        <p:grpSp>
          <p:nvGrpSpPr>
            <p:cNvPr id="296" name="Group 295"/>
            <p:cNvGrpSpPr/>
            <p:nvPr/>
          </p:nvGrpSpPr>
          <p:grpSpPr>
            <a:xfrm>
              <a:off x="5507861" y="2433165"/>
              <a:ext cx="1015712" cy="461921"/>
              <a:chOff x="550901" y="1139280"/>
              <a:chExt cx="1154094" cy="544552"/>
            </a:xfrm>
          </p:grpSpPr>
          <p:sp>
            <p:nvSpPr>
              <p:cNvPr id="297" name="Rounded Rectangle 29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CDC7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O00311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99" name="Group 298"/>
            <p:cNvGrpSpPr/>
            <p:nvPr/>
          </p:nvGrpSpPr>
          <p:grpSpPr>
            <a:xfrm>
              <a:off x="5658919" y="2225775"/>
              <a:ext cx="715674" cy="246221"/>
              <a:chOff x="7630676" y="5329407"/>
              <a:chExt cx="862158" cy="350482"/>
            </a:xfrm>
          </p:grpSpPr>
          <p:sp>
            <p:nvSpPr>
              <p:cNvPr id="30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-T376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06" name="Group 305"/>
          <p:cNvGrpSpPr/>
          <p:nvPr/>
        </p:nvGrpSpPr>
        <p:grpSpPr>
          <a:xfrm>
            <a:off x="346790" y="2539079"/>
            <a:ext cx="715674" cy="246221"/>
            <a:chOff x="7610476" y="5012167"/>
            <a:chExt cx="862158" cy="350482"/>
          </a:xfrm>
        </p:grpSpPr>
        <p:sp>
          <p:nvSpPr>
            <p:cNvPr id="30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8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+S170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354122" y="2353597"/>
            <a:ext cx="715674" cy="246221"/>
            <a:chOff x="7630676" y="5329407"/>
            <a:chExt cx="862158" cy="350482"/>
          </a:xfrm>
        </p:grpSpPr>
        <p:sp>
          <p:nvSpPr>
            <p:cNvPr id="31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765880" y="5354547"/>
            <a:ext cx="1015712" cy="849939"/>
            <a:chOff x="6545057" y="513707"/>
            <a:chExt cx="1015712" cy="849939"/>
          </a:xfrm>
        </p:grpSpPr>
        <p:grpSp>
          <p:nvGrpSpPr>
            <p:cNvPr id="312" name="Group 311"/>
            <p:cNvGrpSpPr/>
            <p:nvPr/>
          </p:nvGrpSpPr>
          <p:grpSpPr>
            <a:xfrm>
              <a:off x="6545057" y="901725"/>
              <a:ext cx="1015712" cy="461921"/>
              <a:chOff x="550901" y="1139280"/>
              <a:chExt cx="1154094" cy="544552"/>
            </a:xfrm>
          </p:grpSpPr>
          <p:sp>
            <p:nvSpPr>
              <p:cNvPr id="313" name="Rounded Rectangle 31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Chk1/CHEK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O14757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15" name="Group 314"/>
            <p:cNvGrpSpPr/>
            <p:nvPr/>
          </p:nvGrpSpPr>
          <p:grpSpPr>
            <a:xfrm>
              <a:off x="6691542" y="686693"/>
              <a:ext cx="715674" cy="246221"/>
              <a:chOff x="7592082" y="6020192"/>
              <a:chExt cx="862158" cy="350482"/>
            </a:xfrm>
          </p:grpSpPr>
          <p:sp>
            <p:nvSpPr>
              <p:cNvPr id="31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S301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" name="Group 317"/>
            <p:cNvGrpSpPr/>
            <p:nvPr/>
          </p:nvGrpSpPr>
          <p:grpSpPr>
            <a:xfrm>
              <a:off x="6682734" y="513707"/>
              <a:ext cx="715674" cy="246221"/>
              <a:chOff x="7610476" y="5012167"/>
              <a:chExt cx="862158" cy="350482"/>
            </a:xfrm>
          </p:grpSpPr>
          <p:sp>
            <p:nvSpPr>
              <p:cNvPr id="31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0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+S286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33" name="Group 132"/>
          <p:cNvGrpSpPr/>
          <p:nvPr/>
        </p:nvGrpSpPr>
        <p:grpSpPr>
          <a:xfrm>
            <a:off x="4509607" y="4198564"/>
            <a:ext cx="1222785" cy="690085"/>
            <a:chOff x="5391282" y="2911998"/>
            <a:chExt cx="1222785" cy="690085"/>
          </a:xfrm>
        </p:grpSpPr>
        <p:grpSp>
          <p:nvGrpSpPr>
            <p:cNvPr id="191" name="Group 190"/>
            <p:cNvGrpSpPr/>
            <p:nvPr/>
          </p:nvGrpSpPr>
          <p:grpSpPr>
            <a:xfrm>
              <a:off x="5391282" y="3143991"/>
              <a:ext cx="1222785" cy="458092"/>
              <a:chOff x="443194" y="3634424"/>
              <a:chExt cx="1389379" cy="540038"/>
            </a:xfrm>
          </p:grpSpPr>
          <p:sp>
            <p:nvSpPr>
              <p:cNvPr id="192" name="Snip Same Side Corner Rectangle 19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443194" y="3639736"/>
                <a:ext cx="1389379" cy="53472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CDKN1A/Cip1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P38936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24" name="Group 323"/>
            <p:cNvGrpSpPr/>
            <p:nvPr/>
          </p:nvGrpSpPr>
          <p:grpSpPr>
            <a:xfrm>
              <a:off x="5633518" y="2911998"/>
              <a:ext cx="715674" cy="246221"/>
              <a:chOff x="6396896" y="7522077"/>
              <a:chExt cx="862158" cy="350482"/>
            </a:xfrm>
          </p:grpSpPr>
          <p:sp>
            <p:nvSpPr>
              <p:cNvPr id="325" name="AutoShape 156"/>
              <p:cNvSpPr>
                <a:spLocks noChangeArrowheads="1"/>
              </p:cNvSpPr>
              <p:nvPr/>
            </p:nvSpPr>
            <p:spPr bwMode="auto">
              <a:xfrm>
                <a:off x="6539354" y="7538280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6" name="Text Box 157"/>
              <p:cNvSpPr txBox="1">
                <a:spLocks noChangeArrowheads="1"/>
              </p:cNvSpPr>
              <p:nvPr/>
            </p:nvSpPr>
            <p:spPr bwMode="auto">
              <a:xfrm>
                <a:off x="6396896" y="752207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-S129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6805453" y="3403114"/>
            <a:ext cx="1106841" cy="1159175"/>
            <a:chOff x="6499501" y="2249993"/>
            <a:chExt cx="1106841" cy="1159175"/>
          </a:xfrm>
        </p:grpSpPr>
        <p:grpSp>
          <p:nvGrpSpPr>
            <p:cNvPr id="327" name="Group 326"/>
            <p:cNvGrpSpPr/>
            <p:nvPr/>
          </p:nvGrpSpPr>
          <p:grpSpPr>
            <a:xfrm>
              <a:off x="6499501" y="2942741"/>
              <a:ext cx="1106841" cy="466427"/>
              <a:chOff x="507046" y="2817700"/>
              <a:chExt cx="1257639" cy="549865"/>
            </a:xfrm>
          </p:grpSpPr>
          <p:sp>
            <p:nvSpPr>
              <p:cNvPr id="328" name="Snip Same Side Corner Rectangle 32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29" name="TextBox 32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CTNNB1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P35222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30" name="Group 329"/>
            <p:cNvGrpSpPr/>
            <p:nvPr/>
          </p:nvGrpSpPr>
          <p:grpSpPr>
            <a:xfrm>
              <a:off x="6695084" y="2559694"/>
              <a:ext cx="715674" cy="246221"/>
              <a:chOff x="7592082" y="6020192"/>
              <a:chExt cx="862158" cy="350482"/>
            </a:xfrm>
          </p:grpSpPr>
          <p:sp>
            <p:nvSpPr>
              <p:cNvPr id="33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T41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33" name="Group 332"/>
            <p:cNvGrpSpPr/>
            <p:nvPr/>
          </p:nvGrpSpPr>
          <p:grpSpPr>
            <a:xfrm>
              <a:off x="6695084" y="2725139"/>
              <a:ext cx="715674" cy="246221"/>
              <a:chOff x="7610476" y="5012167"/>
              <a:chExt cx="862158" cy="350482"/>
            </a:xfrm>
          </p:grpSpPr>
          <p:sp>
            <p:nvSpPr>
              <p:cNvPr id="33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5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36" name="Group 335"/>
            <p:cNvGrpSpPr/>
            <p:nvPr/>
          </p:nvGrpSpPr>
          <p:grpSpPr>
            <a:xfrm>
              <a:off x="6695084" y="2406539"/>
              <a:ext cx="715674" cy="246221"/>
              <a:chOff x="7592082" y="6020192"/>
              <a:chExt cx="862158" cy="350482"/>
            </a:xfrm>
          </p:grpSpPr>
          <p:sp>
            <p:nvSpPr>
              <p:cNvPr id="33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42" name="Group 341"/>
            <p:cNvGrpSpPr/>
            <p:nvPr/>
          </p:nvGrpSpPr>
          <p:grpSpPr>
            <a:xfrm>
              <a:off x="6695084" y="2249993"/>
              <a:ext cx="715674" cy="246221"/>
              <a:chOff x="7630676" y="5329407"/>
              <a:chExt cx="862158" cy="350482"/>
            </a:xfrm>
          </p:grpSpPr>
          <p:sp>
            <p:nvSpPr>
              <p:cNvPr id="34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4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9" name="Group 118"/>
          <p:cNvGrpSpPr/>
          <p:nvPr/>
        </p:nvGrpSpPr>
        <p:grpSpPr>
          <a:xfrm>
            <a:off x="3459080" y="873129"/>
            <a:ext cx="1106841" cy="1010148"/>
            <a:chOff x="6491004" y="3456317"/>
            <a:chExt cx="1106841" cy="1010148"/>
          </a:xfrm>
        </p:grpSpPr>
        <p:grpSp>
          <p:nvGrpSpPr>
            <p:cNvPr id="345" name="Group 344"/>
            <p:cNvGrpSpPr/>
            <p:nvPr/>
          </p:nvGrpSpPr>
          <p:grpSpPr>
            <a:xfrm>
              <a:off x="6491004" y="4000038"/>
              <a:ext cx="1106841" cy="466427"/>
              <a:chOff x="507046" y="2817700"/>
              <a:chExt cx="1257639" cy="549865"/>
            </a:xfrm>
          </p:grpSpPr>
          <p:sp>
            <p:nvSpPr>
              <p:cNvPr id="346" name="Snip Same Side Corner Rectangle 34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47" name="TextBox 34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ER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/ESR1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P03372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48" name="Group 347"/>
            <p:cNvGrpSpPr/>
            <p:nvPr/>
          </p:nvGrpSpPr>
          <p:grpSpPr>
            <a:xfrm>
              <a:off x="6686587" y="3779792"/>
              <a:ext cx="715674" cy="246221"/>
              <a:chOff x="7610476" y="5012167"/>
              <a:chExt cx="862158" cy="350482"/>
            </a:xfrm>
          </p:grpSpPr>
          <p:sp>
            <p:nvSpPr>
              <p:cNvPr id="34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0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+S118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6686587" y="3608729"/>
              <a:ext cx="715674" cy="246221"/>
              <a:chOff x="7610476" y="5012167"/>
              <a:chExt cx="862158" cy="350482"/>
            </a:xfrm>
          </p:grpSpPr>
          <p:sp>
            <p:nvSpPr>
              <p:cNvPr id="3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3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+S106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54" name="Group 353"/>
            <p:cNvGrpSpPr/>
            <p:nvPr/>
          </p:nvGrpSpPr>
          <p:grpSpPr>
            <a:xfrm>
              <a:off x="6686587" y="3456317"/>
              <a:ext cx="715674" cy="246221"/>
              <a:chOff x="7610476" y="5012167"/>
              <a:chExt cx="862158" cy="350482"/>
            </a:xfrm>
          </p:grpSpPr>
          <p:sp>
            <p:nvSpPr>
              <p:cNvPr id="35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6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+S104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57" name="Group 356"/>
          <p:cNvGrpSpPr/>
          <p:nvPr/>
        </p:nvGrpSpPr>
        <p:grpSpPr>
          <a:xfrm>
            <a:off x="5700826" y="1894614"/>
            <a:ext cx="1106841" cy="686673"/>
            <a:chOff x="6491004" y="3779792"/>
            <a:chExt cx="1106841" cy="686673"/>
          </a:xfrm>
        </p:grpSpPr>
        <p:grpSp>
          <p:nvGrpSpPr>
            <p:cNvPr id="358" name="Group 357"/>
            <p:cNvGrpSpPr/>
            <p:nvPr/>
          </p:nvGrpSpPr>
          <p:grpSpPr>
            <a:xfrm>
              <a:off x="6491004" y="4000038"/>
              <a:ext cx="1106841" cy="466427"/>
              <a:chOff x="507046" y="2817700"/>
              <a:chExt cx="1257639" cy="549865"/>
            </a:xfrm>
          </p:grpSpPr>
          <p:sp>
            <p:nvSpPr>
              <p:cNvPr id="368" name="Snip Same Side Corner Rectangle 36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69" name="TextBox 36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FOXM1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Q08050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6686587" y="3779792"/>
              <a:ext cx="715674" cy="246221"/>
              <a:chOff x="7610476" y="5012167"/>
              <a:chExt cx="862158" cy="350482"/>
            </a:xfrm>
          </p:grpSpPr>
          <p:sp>
            <p:nvSpPr>
              <p:cNvPr id="36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7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+T596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>
            <a:off x="7938290" y="3981722"/>
            <a:ext cx="1106841" cy="849901"/>
            <a:chOff x="8435427" y="5004824"/>
            <a:chExt cx="1106841" cy="849901"/>
          </a:xfrm>
        </p:grpSpPr>
        <p:grpSp>
          <p:nvGrpSpPr>
            <p:cNvPr id="44" name="Group 43"/>
            <p:cNvGrpSpPr/>
            <p:nvPr/>
          </p:nvGrpSpPr>
          <p:grpSpPr>
            <a:xfrm>
              <a:off x="8435427" y="5388298"/>
              <a:ext cx="1106841" cy="466427"/>
              <a:chOff x="507046" y="2817700"/>
              <a:chExt cx="1257639" cy="549865"/>
            </a:xfrm>
          </p:grpSpPr>
          <p:sp>
            <p:nvSpPr>
              <p:cNvPr id="20" name="Snip Same Side Corner Rectangle 1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FOXO1A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Q12778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83" name="Group 382"/>
            <p:cNvGrpSpPr/>
            <p:nvPr/>
          </p:nvGrpSpPr>
          <p:grpSpPr>
            <a:xfrm>
              <a:off x="8635336" y="5175887"/>
              <a:ext cx="715674" cy="246221"/>
              <a:chOff x="7630676" y="5329407"/>
              <a:chExt cx="862158" cy="350482"/>
            </a:xfrm>
          </p:grpSpPr>
          <p:sp>
            <p:nvSpPr>
              <p:cNvPr id="38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8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-S298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86" name="Group 385"/>
            <p:cNvGrpSpPr/>
            <p:nvPr/>
          </p:nvGrpSpPr>
          <p:grpSpPr>
            <a:xfrm>
              <a:off x="8635336" y="5004824"/>
              <a:ext cx="715674" cy="246221"/>
              <a:chOff x="7630676" y="5329407"/>
              <a:chExt cx="862158" cy="350482"/>
            </a:xfrm>
          </p:grpSpPr>
          <p:sp>
            <p:nvSpPr>
              <p:cNvPr id="38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8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-S249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4" name="Group 123"/>
          <p:cNvGrpSpPr/>
          <p:nvPr/>
        </p:nvGrpSpPr>
        <p:grpSpPr>
          <a:xfrm>
            <a:off x="6805453" y="918946"/>
            <a:ext cx="1106841" cy="2401470"/>
            <a:chOff x="8363575" y="1694809"/>
            <a:chExt cx="1106841" cy="2401470"/>
          </a:xfrm>
        </p:grpSpPr>
        <p:grpSp>
          <p:nvGrpSpPr>
            <p:cNvPr id="390" name="Group 389"/>
            <p:cNvGrpSpPr/>
            <p:nvPr/>
          </p:nvGrpSpPr>
          <p:grpSpPr>
            <a:xfrm>
              <a:off x="8363575" y="3629852"/>
              <a:ext cx="1106841" cy="466427"/>
              <a:chOff x="507046" y="2817700"/>
              <a:chExt cx="1257639" cy="549865"/>
            </a:xfrm>
          </p:grpSpPr>
          <p:sp>
            <p:nvSpPr>
              <p:cNvPr id="394" name="Snip Same Side Corner Rectangle 39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95" name="TextBox 39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MCM2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P49736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91" name="Group 390"/>
            <p:cNvGrpSpPr/>
            <p:nvPr/>
          </p:nvGrpSpPr>
          <p:grpSpPr>
            <a:xfrm>
              <a:off x="8566424" y="3409606"/>
              <a:ext cx="715674" cy="246221"/>
              <a:chOff x="7610476" y="5012167"/>
              <a:chExt cx="862158" cy="350482"/>
            </a:xfrm>
          </p:grpSpPr>
          <p:sp>
            <p:nvSpPr>
              <p:cNvPr id="39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93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+S139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96" name="Group 395"/>
            <p:cNvGrpSpPr/>
            <p:nvPr/>
          </p:nvGrpSpPr>
          <p:grpSpPr>
            <a:xfrm>
              <a:off x="8566424" y="3238129"/>
              <a:ext cx="715674" cy="246221"/>
              <a:chOff x="7610476" y="5012167"/>
              <a:chExt cx="862158" cy="350482"/>
            </a:xfrm>
          </p:grpSpPr>
          <p:sp>
            <p:nvSpPr>
              <p:cNvPr id="39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98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+S108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99" name="Group 398"/>
            <p:cNvGrpSpPr/>
            <p:nvPr/>
          </p:nvGrpSpPr>
          <p:grpSpPr>
            <a:xfrm>
              <a:off x="8566424" y="3066649"/>
              <a:ext cx="715674" cy="246221"/>
              <a:chOff x="7610476" y="5012167"/>
              <a:chExt cx="862158" cy="350482"/>
            </a:xfrm>
          </p:grpSpPr>
          <p:sp>
            <p:nvSpPr>
              <p:cNvPr id="40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01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+S53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05" name="Group 404"/>
            <p:cNvGrpSpPr/>
            <p:nvPr/>
          </p:nvGrpSpPr>
          <p:grpSpPr>
            <a:xfrm>
              <a:off x="8566424" y="2895169"/>
              <a:ext cx="715674" cy="246221"/>
              <a:chOff x="7610476" y="5012167"/>
              <a:chExt cx="862158" cy="350482"/>
            </a:xfrm>
          </p:grpSpPr>
          <p:sp>
            <p:nvSpPr>
              <p:cNvPr id="4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07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08" name="Group 407"/>
            <p:cNvGrpSpPr/>
            <p:nvPr/>
          </p:nvGrpSpPr>
          <p:grpSpPr>
            <a:xfrm>
              <a:off x="8566424" y="2723689"/>
              <a:ext cx="715674" cy="246221"/>
              <a:chOff x="7610476" y="5012167"/>
              <a:chExt cx="862158" cy="350482"/>
            </a:xfrm>
          </p:grpSpPr>
          <p:sp>
            <p:nvSpPr>
              <p:cNvPr id="40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0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11" name="Group 410"/>
            <p:cNvGrpSpPr/>
            <p:nvPr/>
          </p:nvGrpSpPr>
          <p:grpSpPr>
            <a:xfrm>
              <a:off x="8566424" y="2552209"/>
              <a:ext cx="715674" cy="246221"/>
              <a:chOff x="7592082" y="6020192"/>
              <a:chExt cx="862158" cy="350482"/>
            </a:xfrm>
          </p:grpSpPr>
          <p:sp>
            <p:nvSpPr>
              <p:cNvPr id="41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14" name="Group 413"/>
            <p:cNvGrpSpPr/>
            <p:nvPr/>
          </p:nvGrpSpPr>
          <p:grpSpPr>
            <a:xfrm>
              <a:off x="8566424" y="2380729"/>
              <a:ext cx="715674" cy="246221"/>
              <a:chOff x="7592082" y="6020192"/>
              <a:chExt cx="862158" cy="350482"/>
            </a:xfrm>
          </p:grpSpPr>
          <p:sp>
            <p:nvSpPr>
              <p:cNvPr id="41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17" name="Group 416"/>
            <p:cNvGrpSpPr/>
            <p:nvPr/>
          </p:nvGrpSpPr>
          <p:grpSpPr>
            <a:xfrm>
              <a:off x="8566424" y="2209249"/>
              <a:ext cx="715674" cy="246221"/>
              <a:chOff x="7592082" y="6020192"/>
              <a:chExt cx="862158" cy="350482"/>
            </a:xfrm>
          </p:grpSpPr>
          <p:sp>
            <p:nvSpPr>
              <p:cNvPr id="41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20" name="Group 419"/>
            <p:cNvGrpSpPr/>
            <p:nvPr/>
          </p:nvGrpSpPr>
          <p:grpSpPr>
            <a:xfrm>
              <a:off x="8566424" y="2037769"/>
              <a:ext cx="715674" cy="246221"/>
              <a:chOff x="7592082" y="6020192"/>
              <a:chExt cx="862158" cy="350482"/>
            </a:xfrm>
          </p:grpSpPr>
          <p:sp>
            <p:nvSpPr>
              <p:cNvPr id="42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23" name="Group 422"/>
            <p:cNvGrpSpPr/>
            <p:nvPr/>
          </p:nvGrpSpPr>
          <p:grpSpPr>
            <a:xfrm>
              <a:off x="8566424" y="1866289"/>
              <a:ext cx="715674" cy="246221"/>
              <a:chOff x="7592082" y="6020192"/>
              <a:chExt cx="862158" cy="350482"/>
            </a:xfrm>
          </p:grpSpPr>
          <p:sp>
            <p:nvSpPr>
              <p:cNvPr id="42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26" name="Group 425"/>
            <p:cNvGrpSpPr/>
            <p:nvPr/>
          </p:nvGrpSpPr>
          <p:grpSpPr>
            <a:xfrm>
              <a:off x="8566424" y="1694809"/>
              <a:ext cx="715674" cy="246221"/>
              <a:chOff x="7592082" y="6020192"/>
              <a:chExt cx="862158" cy="350482"/>
            </a:xfrm>
          </p:grpSpPr>
          <p:sp>
            <p:nvSpPr>
              <p:cNvPr id="42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5" name="Group 124"/>
          <p:cNvGrpSpPr/>
          <p:nvPr/>
        </p:nvGrpSpPr>
        <p:grpSpPr>
          <a:xfrm>
            <a:off x="3459637" y="1999834"/>
            <a:ext cx="1106841" cy="1340367"/>
            <a:chOff x="8529531" y="2677355"/>
            <a:chExt cx="1106841" cy="1340367"/>
          </a:xfrm>
        </p:grpSpPr>
        <p:grpSp>
          <p:nvGrpSpPr>
            <p:cNvPr id="430" name="Group 429"/>
            <p:cNvGrpSpPr/>
            <p:nvPr/>
          </p:nvGrpSpPr>
          <p:grpSpPr>
            <a:xfrm>
              <a:off x="8529531" y="3551295"/>
              <a:ext cx="1106841" cy="466427"/>
              <a:chOff x="507046" y="2817700"/>
              <a:chExt cx="1257639" cy="549865"/>
            </a:xfrm>
          </p:grpSpPr>
          <p:sp>
            <p:nvSpPr>
              <p:cNvPr id="440" name="Snip Same Side Corner Rectangle 43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1" name="TextBox 440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NPAT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Q14207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31" name="Group 430"/>
            <p:cNvGrpSpPr/>
            <p:nvPr/>
          </p:nvGrpSpPr>
          <p:grpSpPr>
            <a:xfrm>
              <a:off x="8725114" y="3331049"/>
              <a:ext cx="715674" cy="246221"/>
              <a:chOff x="7610476" y="5012167"/>
              <a:chExt cx="862158" cy="350482"/>
            </a:xfrm>
          </p:grpSpPr>
          <p:sp>
            <p:nvSpPr>
              <p:cNvPr id="43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9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+T1350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32" name="Group 431"/>
            <p:cNvGrpSpPr/>
            <p:nvPr/>
          </p:nvGrpSpPr>
          <p:grpSpPr>
            <a:xfrm>
              <a:off x="8725114" y="3159986"/>
              <a:ext cx="715674" cy="246221"/>
              <a:chOff x="7610476" y="5012167"/>
              <a:chExt cx="862158" cy="350482"/>
            </a:xfrm>
          </p:grpSpPr>
          <p:sp>
            <p:nvSpPr>
              <p:cNvPr id="43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7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+T1270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33" name="Group 432"/>
            <p:cNvGrpSpPr/>
            <p:nvPr/>
          </p:nvGrpSpPr>
          <p:grpSpPr>
            <a:xfrm>
              <a:off x="8725114" y="3007574"/>
              <a:ext cx="715674" cy="246221"/>
              <a:chOff x="7610476" y="5012167"/>
              <a:chExt cx="862158" cy="350482"/>
            </a:xfrm>
          </p:grpSpPr>
          <p:sp>
            <p:nvSpPr>
              <p:cNvPr id="43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5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+S1100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2" name="Group 441"/>
            <p:cNvGrpSpPr/>
            <p:nvPr/>
          </p:nvGrpSpPr>
          <p:grpSpPr>
            <a:xfrm>
              <a:off x="8725108" y="2829767"/>
              <a:ext cx="715674" cy="246221"/>
              <a:chOff x="7610476" y="5012167"/>
              <a:chExt cx="862158" cy="350482"/>
            </a:xfrm>
          </p:grpSpPr>
          <p:sp>
            <p:nvSpPr>
              <p:cNvPr id="44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4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+S779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5" name="Group 444"/>
            <p:cNvGrpSpPr/>
            <p:nvPr/>
          </p:nvGrpSpPr>
          <p:grpSpPr>
            <a:xfrm>
              <a:off x="8725108" y="2677355"/>
              <a:ext cx="715674" cy="246221"/>
              <a:chOff x="7610476" y="5012167"/>
              <a:chExt cx="862158" cy="350482"/>
            </a:xfrm>
          </p:grpSpPr>
          <p:sp>
            <p:nvSpPr>
              <p:cNvPr id="44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7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+S775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71" name="Group 170"/>
          <p:cNvGrpSpPr/>
          <p:nvPr/>
        </p:nvGrpSpPr>
        <p:grpSpPr>
          <a:xfrm>
            <a:off x="4509607" y="4913321"/>
            <a:ext cx="1222785" cy="691340"/>
            <a:chOff x="5391282" y="3677557"/>
            <a:chExt cx="1222785" cy="691340"/>
          </a:xfrm>
        </p:grpSpPr>
        <p:grpSp>
          <p:nvGrpSpPr>
            <p:cNvPr id="194" name="Group 193"/>
            <p:cNvGrpSpPr/>
            <p:nvPr/>
          </p:nvGrpSpPr>
          <p:grpSpPr>
            <a:xfrm>
              <a:off x="5391282" y="3910805"/>
              <a:ext cx="1222785" cy="458092"/>
              <a:chOff x="443194" y="3634424"/>
              <a:chExt cx="1389379" cy="540039"/>
            </a:xfrm>
          </p:grpSpPr>
          <p:sp>
            <p:nvSpPr>
              <p:cNvPr id="195" name="Snip Same Side Corner Rectangle 19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443194" y="3639736"/>
                <a:ext cx="1389379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CDKN1B/Kip1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P46527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5633518" y="3677557"/>
              <a:ext cx="715674" cy="246221"/>
              <a:chOff x="7610476" y="5012167"/>
              <a:chExt cx="862158" cy="350482"/>
            </a:xfrm>
          </p:grpSpPr>
          <p:sp>
            <p:nvSpPr>
              <p:cNvPr id="4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3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54" name="Group 453"/>
          <p:cNvGrpSpPr/>
          <p:nvPr/>
        </p:nvGrpSpPr>
        <p:grpSpPr>
          <a:xfrm>
            <a:off x="5700826" y="2640632"/>
            <a:ext cx="1106841" cy="686673"/>
            <a:chOff x="6491004" y="3779792"/>
            <a:chExt cx="1106841" cy="686673"/>
          </a:xfrm>
        </p:grpSpPr>
        <p:grpSp>
          <p:nvGrpSpPr>
            <p:cNvPr id="455" name="Group 454"/>
            <p:cNvGrpSpPr/>
            <p:nvPr/>
          </p:nvGrpSpPr>
          <p:grpSpPr>
            <a:xfrm>
              <a:off x="6491004" y="4000038"/>
              <a:ext cx="1106841" cy="466427"/>
              <a:chOff x="507046" y="2817700"/>
              <a:chExt cx="1257639" cy="549865"/>
            </a:xfrm>
          </p:grpSpPr>
          <p:sp>
            <p:nvSpPr>
              <p:cNvPr id="459" name="Snip Same Side Corner Rectangle 45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60" name="TextBox 45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P53/TP53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56" name="Group 455"/>
            <p:cNvGrpSpPr/>
            <p:nvPr/>
          </p:nvGrpSpPr>
          <p:grpSpPr>
            <a:xfrm>
              <a:off x="6686587" y="3779792"/>
              <a:ext cx="715674" cy="246221"/>
              <a:chOff x="7610476" y="5012167"/>
              <a:chExt cx="862158" cy="350482"/>
            </a:xfrm>
          </p:grpSpPr>
          <p:sp>
            <p:nvSpPr>
              <p:cNvPr id="45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8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+S315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61" name="Group 460"/>
          <p:cNvGrpSpPr/>
          <p:nvPr/>
        </p:nvGrpSpPr>
        <p:grpSpPr>
          <a:xfrm>
            <a:off x="7938290" y="3312536"/>
            <a:ext cx="1106841" cy="678838"/>
            <a:chOff x="8435427" y="5175887"/>
            <a:chExt cx="1106841" cy="678838"/>
          </a:xfrm>
        </p:grpSpPr>
        <p:grpSp>
          <p:nvGrpSpPr>
            <p:cNvPr id="462" name="Group 461"/>
            <p:cNvGrpSpPr/>
            <p:nvPr/>
          </p:nvGrpSpPr>
          <p:grpSpPr>
            <a:xfrm>
              <a:off x="8435427" y="5388298"/>
              <a:ext cx="1106841" cy="466427"/>
              <a:chOff x="507046" y="2817700"/>
              <a:chExt cx="1257639" cy="549865"/>
            </a:xfrm>
          </p:grpSpPr>
          <p:sp>
            <p:nvSpPr>
              <p:cNvPr id="469" name="Snip Same Side Corner Rectangle 46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70" name="TextBox 46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p63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Q9H3D4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63" name="Group 462"/>
            <p:cNvGrpSpPr/>
            <p:nvPr/>
          </p:nvGrpSpPr>
          <p:grpSpPr>
            <a:xfrm>
              <a:off x="8635336" y="5175887"/>
              <a:ext cx="715674" cy="246221"/>
              <a:chOff x="7630676" y="5329407"/>
              <a:chExt cx="862158" cy="350482"/>
            </a:xfrm>
          </p:grpSpPr>
          <p:sp>
            <p:nvSpPr>
              <p:cNvPr id="46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-T491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2" name="Group 131"/>
          <p:cNvGrpSpPr/>
          <p:nvPr/>
        </p:nvGrpSpPr>
        <p:grpSpPr>
          <a:xfrm>
            <a:off x="6805453" y="5484488"/>
            <a:ext cx="1106841" cy="751327"/>
            <a:chOff x="3860379" y="230948"/>
            <a:chExt cx="1106841" cy="751327"/>
          </a:xfrm>
        </p:grpSpPr>
        <p:grpSp>
          <p:nvGrpSpPr>
            <p:cNvPr id="471" name="Group 470"/>
            <p:cNvGrpSpPr/>
            <p:nvPr/>
          </p:nvGrpSpPr>
          <p:grpSpPr>
            <a:xfrm>
              <a:off x="3860379" y="437126"/>
              <a:ext cx="1106841" cy="545149"/>
              <a:chOff x="3740102" y="2028941"/>
              <a:chExt cx="1257639" cy="642668"/>
            </a:xfrm>
          </p:grpSpPr>
          <p:sp>
            <p:nvSpPr>
              <p:cNvPr id="472" name="Rounded Rectangle 471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73" name="TextBox 472"/>
              <p:cNvSpPr txBox="1"/>
              <p:nvPr/>
            </p:nvSpPr>
            <p:spPr>
              <a:xfrm>
                <a:off x="3740102" y="2028941"/>
                <a:ext cx="1257639" cy="64266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PPP1CA/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PP1C</a:t>
                </a:r>
                <a:r>
                  <a:rPr lang="en-US" sz="1100" dirty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P62136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74" name="Group 473"/>
            <p:cNvGrpSpPr/>
            <p:nvPr/>
          </p:nvGrpSpPr>
          <p:grpSpPr>
            <a:xfrm>
              <a:off x="4039547" y="230948"/>
              <a:ext cx="715674" cy="246221"/>
              <a:chOff x="7630676" y="5329407"/>
              <a:chExt cx="862158" cy="350482"/>
            </a:xfrm>
          </p:grpSpPr>
          <p:sp>
            <p:nvSpPr>
              <p:cNvPr id="47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-T320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77" name="Group 476"/>
          <p:cNvGrpSpPr/>
          <p:nvPr/>
        </p:nvGrpSpPr>
        <p:grpSpPr>
          <a:xfrm>
            <a:off x="4560409" y="3532228"/>
            <a:ext cx="1106841" cy="686673"/>
            <a:chOff x="6491004" y="3779792"/>
            <a:chExt cx="1106841" cy="686673"/>
          </a:xfrm>
        </p:grpSpPr>
        <p:grpSp>
          <p:nvGrpSpPr>
            <p:cNvPr id="478" name="Group 477"/>
            <p:cNvGrpSpPr/>
            <p:nvPr/>
          </p:nvGrpSpPr>
          <p:grpSpPr>
            <a:xfrm>
              <a:off x="6491004" y="4000038"/>
              <a:ext cx="1106841" cy="466427"/>
              <a:chOff x="507046" y="2817700"/>
              <a:chExt cx="1257639" cy="549865"/>
            </a:xfrm>
          </p:grpSpPr>
          <p:sp>
            <p:nvSpPr>
              <p:cNvPr id="482" name="Snip Same Side Corner Rectangle 48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83" name="TextBox 482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PXR/NR1I2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O75469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79" name="Group 478"/>
            <p:cNvGrpSpPr/>
            <p:nvPr/>
          </p:nvGrpSpPr>
          <p:grpSpPr>
            <a:xfrm>
              <a:off x="6686587" y="3779792"/>
              <a:ext cx="715674" cy="246221"/>
              <a:chOff x="7610476" y="5012167"/>
              <a:chExt cx="862158" cy="350482"/>
            </a:xfrm>
          </p:grpSpPr>
          <p:sp>
            <p:nvSpPr>
              <p:cNvPr id="48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81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+S350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72" name="Group 171"/>
          <p:cNvGrpSpPr/>
          <p:nvPr/>
        </p:nvGrpSpPr>
        <p:grpSpPr>
          <a:xfrm>
            <a:off x="7938290" y="844652"/>
            <a:ext cx="1106841" cy="2477536"/>
            <a:chOff x="4953805" y="4756474"/>
            <a:chExt cx="1106841" cy="2477536"/>
          </a:xfrm>
        </p:grpSpPr>
        <p:cxnSp>
          <p:nvCxnSpPr>
            <p:cNvPr id="234" name="Straight Connector 233"/>
            <p:cNvCxnSpPr/>
            <p:nvPr/>
          </p:nvCxnSpPr>
          <p:spPr bwMode="auto">
            <a:xfrm flipH="1">
              <a:off x="5411917" y="4804461"/>
              <a:ext cx="2244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484" name="Group 483"/>
            <p:cNvGrpSpPr/>
            <p:nvPr/>
          </p:nvGrpSpPr>
          <p:grpSpPr>
            <a:xfrm>
              <a:off x="4953805" y="6767583"/>
              <a:ext cx="1106841" cy="466427"/>
              <a:chOff x="507046" y="3634424"/>
              <a:chExt cx="1257639" cy="549865"/>
            </a:xfrm>
          </p:grpSpPr>
          <p:sp>
            <p:nvSpPr>
              <p:cNvPr id="485" name="Snip Same Side Corner Rectangle 48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86" name="TextBox 485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Rb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P06400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488" name="AutoShape 159"/>
            <p:cNvSpPr>
              <a:spLocks noChangeArrowheads="1"/>
            </p:cNvSpPr>
            <p:nvPr/>
          </p:nvSpPr>
          <p:spPr bwMode="auto">
            <a:xfrm>
              <a:off x="5271928" y="6550073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9" name="Text Box 160"/>
            <p:cNvSpPr txBox="1">
              <a:spLocks noChangeArrowheads="1"/>
            </p:cNvSpPr>
            <p:nvPr/>
          </p:nvSpPr>
          <p:spPr bwMode="auto">
            <a:xfrm>
              <a:off x="5166320" y="6540585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-T826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491" name="AutoShape 159"/>
            <p:cNvSpPr>
              <a:spLocks noChangeArrowheads="1"/>
            </p:cNvSpPr>
            <p:nvPr/>
          </p:nvSpPr>
          <p:spPr bwMode="auto">
            <a:xfrm>
              <a:off x="5271928" y="6351835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2" name="Text Box 160"/>
            <p:cNvSpPr txBox="1">
              <a:spLocks noChangeArrowheads="1"/>
            </p:cNvSpPr>
            <p:nvPr/>
          </p:nvSpPr>
          <p:spPr bwMode="auto">
            <a:xfrm>
              <a:off x="5166320" y="6342347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-T821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494" name="AutoShape 153"/>
            <p:cNvSpPr>
              <a:spLocks noChangeArrowheads="1"/>
            </p:cNvSpPr>
            <p:nvPr/>
          </p:nvSpPr>
          <p:spPr bwMode="auto">
            <a:xfrm>
              <a:off x="5279370" y="5958910"/>
              <a:ext cx="506509" cy="20305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5" name="Text Box 154"/>
            <p:cNvSpPr txBox="1">
              <a:spLocks noChangeArrowheads="1"/>
            </p:cNvSpPr>
            <p:nvPr/>
          </p:nvSpPr>
          <p:spPr bwMode="auto">
            <a:xfrm>
              <a:off x="5166320" y="5945878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-S807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  <p:sp>
          <p:nvSpPr>
            <p:cNvPr id="497" name="AutoShape 159"/>
            <p:cNvSpPr>
              <a:spLocks noChangeArrowheads="1"/>
            </p:cNvSpPr>
            <p:nvPr/>
          </p:nvSpPr>
          <p:spPr bwMode="auto">
            <a:xfrm>
              <a:off x="5271928" y="5757132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8" name="Text Box 160"/>
            <p:cNvSpPr txBox="1">
              <a:spLocks noChangeArrowheads="1"/>
            </p:cNvSpPr>
            <p:nvPr/>
          </p:nvSpPr>
          <p:spPr bwMode="auto">
            <a:xfrm>
              <a:off x="5166320" y="5747644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500" name="AutoShape 159"/>
            <p:cNvSpPr>
              <a:spLocks noChangeArrowheads="1"/>
            </p:cNvSpPr>
            <p:nvPr/>
          </p:nvSpPr>
          <p:spPr bwMode="auto">
            <a:xfrm>
              <a:off x="5271928" y="5558898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1" name="Text Box 160"/>
            <p:cNvSpPr txBox="1">
              <a:spLocks noChangeArrowheads="1"/>
            </p:cNvSpPr>
            <p:nvPr/>
          </p:nvSpPr>
          <p:spPr bwMode="auto">
            <a:xfrm>
              <a:off x="5166320" y="5549410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504" name="AutoShape 159"/>
            <p:cNvSpPr>
              <a:spLocks noChangeArrowheads="1"/>
            </p:cNvSpPr>
            <p:nvPr/>
          </p:nvSpPr>
          <p:spPr bwMode="auto">
            <a:xfrm>
              <a:off x="5271928" y="6153600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5" name="Text Box 160"/>
            <p:cNvSpPr txBox="1">
              <a:spLocks noChangeArrowheads="1"/>
            </p:cNvSpPr>
            <p:nvPr/>
          </p:nvSpPr>
          <p:spPr bwMode="auto">
            <a:xfrm>
              <a:off x="5166320" y="6144112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507" name="AutoShape 159"/>
            <p:cNvSpPr>
              <a:spLocks noChangeArrowheads="1"/>
            </p:cNvSpPr>
            <p:nvPr/>
          </p:nvSpPr>
          <p:spPr bwMode="auto">
            <a:xfrm>
              <a:off x="5271928" y="5360658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8" name="Text Box 160"/>
            <p:cNvSpPr txBox="1">
              <a:spLocks noChangeArrowheads="1"/>
            </p:cNvSpPr>
            <p:nvPr/>
          </p:nvSpPr>
          <p:spPr bwMode="auto">
            <a:xfrm>
              <a:off x="5166320" y="5351176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510" name="AutoShape 159"/>
            <p:cNvSpPr>
              <a:spLocks noChangeArrowheads="1"/>
            </p:cNvSpPr>
            <p:nvPr/>
          </p:nvSpPr>
          <p:spPr bwMode="auto">
            <a:xfrm>
              <a:off x="5271928" y="5162430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1" name="Text Box 160"/>
            <p:cNvSpPr txBox="1">
              <a:spLocks noChangeArrowheads="1"/>
            </p:cNvSpPr>
            <p:nvPr/>
          </p:nvSpPr>
          <p:spPr bwMode="auto">
            <a:xfrm>
              <a:off x="5166320" y="5152942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513" name="AutoShape 159"/>
            <p:cNvSpPr>
              <a:spLocks noChangeArrowheads="1"/>
            </p:cNvSpPr>
            <p:nvPr/>
          </p:nvSpPr>
          <p:spPr bwMode="auto">
            <a:xfrm>
              <a:off x="5271928" y="4964196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4" name="Text Box 160"/>
            <p:cNvSpPr txBox="1">
              <a:spLocks noChangeArrowheads="1"/>
            </p:cNvSpPr>
            <p:nvPr/>
          </p:nvSpPr>
          <p:spPr bwMode="auto">
            <a:xfrm>
              <a:off x="5166320" y="4954708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516" name="AutoShape 159"/>
            <p:cNvSpPr>
              <a:spLocks noChangeArrowheads="1"/>
            </p:cNvSpPr>
            <p:nvPr/>
          </p:nvSpPr>
          <p:spPr bwMode="auto">
            <a:xfrm>
              <a:off x="5271928" y="4765956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7" name="Text Box 160"/>
            <p:cNvSpPr txBox="1">
              <a:spLocks noChangeArrowheads="1"/>
            </p:cNvSpPr>
            <p:nvPr/>
          </p:nvSpPr>
          <p:spPr bwMode="auto">
            <a:xfrm>
              <a:off x="5166320" y="4756474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938290" y="5481632"/>
            <a:ext cx="1106841" cy="700272"/>
            <a:chOff x="6476149" y="1517822"/>
            <a:chExt cx="1106841" cy="700272"/>
          </a:xfrm>
        </p:grpSpPr>
        <p:grpSp>
          <p:nvGrpSpPr>
            <p:cNvPr id="518" name="Group 517"/>
            <p:cNvGrpSpPr/>
            <p:nvPr/>
          </p:nvGrpSpPr>
          <p:grpSpPr>
            <a:xfrm>
              <a:off x="6476149" y="1751667"/>
              <a:ext cx="1106841" cy="466427"/>
              <a:chOff x="507046" y="4525112"/>
              <a:chExt cx="1257639" cy="549865"/>
            </a:xfrm>
          </p:grpSpPr>
          <p:sp>
            <p:nvSpPr>
              <p:cNvPr id="519" name="Snip Same Side Corner Rectangle 518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20" name="TextBox 519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NIPA/ZC3HC1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Q86WB0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521" name="Group 520"/>
            <p:cNvGrpSpPr/>
            <p:nvPr/>
          </p:nvGrpSpPr>
          <p:grpSpPr>
            <a:xfrm>
              <a:off x="6674874" y="1517822"/>
              <a:ext cx="715674" cy="246221"/>
              <a:chOff x="7630676" y="5329407"/>
              <a:chExt cx="862158" cy="350482"/>
            </a:xfrm>
          </p:grpSpPr>
          <p:sp>
            <p:nvSpPr>
              <p:cNvPr id="52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-S395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524" name="Straight Connector 523"/>
          <p:cNvCxnSpPr/>
          <p:nvPr/>
        </p:nvCxnSpPr>
        <p:spPr bwMode="auto">
          <a:xfrm flipH="1">
            <a:off x="4364600" y="5880961"/>
            <a:ext cx="2244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1" name="Elbow Connector 550"/>
          <p:cNvCxnSpPr/>
          <p:nvPr/>
        </p:nvCxnSpPr>
        <p:spPr bwMode="auto">
          <a:xfrm rot="5400000" flipH="1" flipV="1">
            <a:off x="2172751" y="2818649"/>
            <a:ext cx="280138" cy="15524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7" name="Elbow Connector 556"/>
          <p:cNvCxnSpPr/>
          <p:nvPr/>
        </p:nvCxnSpPr>
        <p:spPr bwMode="auto">
          <a:xfrm rot="10800000">
            <a:off x="2140385" y="2635831"/>
            <a:ext cx="741825" cy="480401"/>
          </a:xfrm>
          <a:prstGeom prst="bentConnector3">
            <a:avLst>
              <a:gd name="adj1" fmla="val 9907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1" name="Straight Arrow Connector 560"/>
          <p:cNvCxnSpPr/>
          <p:nvPr/>
        </p:nvCxnSpPr>
        <p:spPr bwMode="auto">
          <a:xfrm>
            <a:off x="2159000" y="2645668"/>
            <a:ext cx="2599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6" name="Elbow Connector 575"/>
          <p:cNvCxnSpPr/>
          <p:nvPr/>
        </p:nvCxnSpPr>
        <p:spPr bwMode="auto">
          <a:xfrm rot="10800000">
            <a:off x="2235201" y="3036339"/>
            <a:ext cx="785481" cy="585423"/>
          </a:xfrm>
          <a:prstGeom prst="bentConnector3">
            <a:avLst>
              <a:gd name="adj1" fmla="val 365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2" name="Straight Connector 581"/>
          <p:cNvCxnSpPr/>
          <p:nvPr/>
        </p:nvCxnSpPr>
        <p:spPr bwMode="auto">
          <a:xfrm>
            <a:off x="3447568" y="778618"/>
            <a:ext cx="0" cy="27448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5" name="Straight Arrow Connector 584"/>
          <p:cNvCxnSpPr/>
          <p:nvPr/>
        </p:nvCxnSpPr>
        <p:spPr bwMode="auto">
          <a:xfrm>
            <a:off x="3456005" y="1002586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7" name="Straight Arrow Connector 586"/>
          <p:cNvCxnSpPr/>
          <p:nvPr/>
        </p:nvCxnSpPr>
        <p:spPr bwMode="auto">
          <a:xfrm>
            <a:off x="3456005" y="1154986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8" name="Straight Arrow Connector 587"/>
          <p:cNvCxnSpPr/>
          <p:nvPr/>
        </p:nvCxnSpPr>
        <p:spPr bwMode="auto">
          <a:xfrm>
            <a:off x="3456005" y="1315853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9" name="Straight Arrow Connector 588"/>
          <p:cNvCxnSpPr/>
          <p:nvPr/>
        </p:nvCxnSpPr>
        <p:spPr bwMode="auto">
          <a:xfrm>
            <a:off x="3456005" y="2128679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0" name="Straight Arrow Connector 589"/>
          <p:cNvCxnSpPr/>
          <p:nvPr/>
        </p:nvCxnSpPr>
        <p:spPr bwMode="auto">
          <a:xfrm>
            <a:off x="3456005" y="2281079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1" name="Straight Arrow Connector 590"/>
          <p:cNvCxnSpPr/>
          <p:nvPr/>
        </p:nvCxnSpPr>
        <p:spPr bwMode="auto">
          <a:xfrm>
            <a:off x="3456005" y="2467347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2" name="Straight Arrow Connector 591"/>
          <p:cNvCxnSpPr/>
          <p:nvPr/>
        </p:nvCxnSpPr>
        <p:spPr bwMode="auto">
          <a:xfrm>
            <a:off x="3456005" y="2611280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3" name="Straight Arrow Connector 592"/>
          <p:cNvCxnSpPr/>
          <p:nvPr/>
        </p:nvCxnSpPr>
        <p:spPr bwMode="auto">
          <a:xfrm>
            <a:off x="3456005" y="2780614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6" name="Straight Arrow Connector 605"/>
          <p:cNvCxnSpPr/>
          <p:nvPr/>
        </p:nvCxnSpPr>
        <p:spPr bwMode="auto">
          <a:xfrm>
            <a:off x="6788032" y="1034861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" name="Straight Arrow Connector 606"/>
          <p:cNvCxnSpPr/>
          <p:nvPr/>
        </p:nvCxnSpPr>
        <p:spPr bwMode="auto">
          <a:xfrm>
            <a:off x="6788032" y="1187261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8" name="Straight Arrow Connector 607"/>
          <p:cNvCxnSpPr/>
          <p:nvPr/>
        </p:nvCxnSpPr>
        <p:spPr bwMode="auto">
          <a:xfrm>
            <a:off x="6788032" y="1348128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9" name="Straight Arrow Connector 608"/>
          <p:cNvCxnSpPr/>
          <p:nvPr/>
        </p:nvCxnSpPr>
        <p:spPr bwMode="auto">
          <a:xfrm>
            <a:off x="6788032" y="2262558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0" name="Straight Arrow Connector 609"/>
          <p:cNvCxnSpPr/>
          <p:nvPr/>
        </p:nvCxnSpPr>
        <p:spPr bwMode="auto">
          <a:xfrm>
            <a:off x="6788032" y="2431892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1" name="Straight Arrow Connector 610"/>
          <p:cNvCxnSpPr/>
          <p:nvPr/>
        </p:nvCxnSpPr>
        <p:spPr bwMode="auto">
          <a:xfrm>
            <a:off x="6788032" y="2601226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2" name="Straight Arrow Connector 611"/>
          <p:cNvCxnSpPr/>
          <p:nvPr/>
        </p:nvCxnSpPr>
        <p:spPr bwMode="auto">
          <a:xfrm>
            <a:off x="6788032" y="2762093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4" name="Straight Arrow Connector 613"/>
          <p:cNvCxnSpPr/>
          <p:nvPr/>
        </p:nvCxnSpPr>
        <p:spPr bwMode="auto">
          <a:xfrm>
            <a:off x="6788026" y="1559809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5" name="Straight Arrow Connector 614"/>
          <p:cNvCxnSpPr/>
          <p:nvPr/>
        </p:nvCxnSpPr>
        <p:spPr bwMode="auto">
          <a:xfrm>
            <a:off x="6788026" y="1720676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6" name="Straight Arrow Connector 615"/>
          <p:cNvCxnSpPr/>
          <p:nvPr/>
        </p:nvCxnSpPr>
        <p:spPr bwMode="auto">
          <a:xfrm>
            <a:off x="6788026" y="1898477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" name="Straight Arrow Connector 616"/>
          <p:cNvCxnSpPr/>
          <p:nvPr/>
        </p:nvCxnSpPr>
        <p:spPr bwMode="auto">
          <a:xfrm>
            <a:off x="6788020" y="2093218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8" name="Straight Arrow Connector 617"/>
          <p:cNvCxnSpPr/>
          <p:nvPr/>
        </p:nvCxnSpPr>
        <p:spPr bwMode="auto">
          <a:xfrm>
            <a:off x="7740910" y="965855"/>
            <a:ext cx="522945" cy="61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9" name="Straight Arrow Connector 618"/>
          <p:cNvCxnSpPr/>
          <p:nvPr/>
        </p:nvCxnSpPr>
        <p:spPr bwMode="auto">
          <a:xfrm flipV="1">
            <a:off x="7740910" y="1161635"/>
            <a:ext cx="522945" cy="11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0" name="Straight Arrow Connector 619"/>
          <p:cNvCxnSpPr/>
          <p:nvPr/>
        </p:nvCxnSpPr>
        <p:spPr bwMode="auto">
          <a:xfrm>
            <a:off x="7921389" y="1366814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1" name="Straight Arrow Connector 620"/>
          <p:cNvCxnSpPr/>
          <p:nvPr/>
        </p:nvCxnSpPr>
        <p:spPr bwMode="auto">
          <a:xfrm>
            <a:off x="7921389" y="2162706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2" name="Straight Arrow Connector 621"/>
          <p:cNvCxnSpPr/>
          <p:nvPr/>
        </p:nvCxnSpPr>
        <p:spPr bwMode="auto">
          <a:xfrm>
            <a:off x="7921389" y="2374375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3" name="Straight Arrow Connector 622"/>
          <p:cNvCxnSpPr/>
          <p:nvPr/>
        </p:nvCxnSpPr>
        <p:spPr bwMode="auto">
          <a:xfrm>
            <a:off x="7921389" y="2543709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4" name="Straight Arrow Connector 623"/>
          <p:cNvCxnSpPr/>
          <p:nvPr/>
        </p:nvCxnSpPr>
        <p:spPr bwMode="auto">
          <a:xfrm>
            <a:off x="7921389" y="2738444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6" name="Straight Arrow Connector 625"/>
          <p:cNvCxnSpPr/>
          <p:nvPr/>
        </p:nvCxnSpPr>
        <p:spPr bwMode="auto">
          <a:xfrm>
            <a:off x="7921383" y="1570028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8" name="Straight Arrow Connector 627"/>
          <p:cNvCxnSpPr/>
          <p:nvPr/>
        </p:nvCxnSpPr>
        <p:spPr bwMode="auto">
          <a:xfrm>
            <a:off x="7921383" y="1773224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" name="Straight Arrow Connector 628"/>
          <p:cNvCxnSpPr/>
          <p:nvPr/>
        </p:nvCxnSpPr>
        <p:spPr bwMode="auto">
          <a:xfrm>
            <a:off x="7921377" y="1951031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4" name="Straight Arrow Connector 593"/>
          <p:cNvCxnSpPr/>
          <p:nvPr/>
        </p:nvCxnSpPr>
        <p:spPr bwMode="auto">
          <a:xfrm>
            <a:off x="4562668" y="841707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5" name="Straight Arrow Connector 594"/>
          <p:cNvCxnSpPr/>
          <p:nvPr/>
        </p:nvCxnSpPr>
        <p:spPr bwMode="auto">
          <a:xfrm>
            <a:off x="4562668" y="994107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6" name="Straight Arrow Connector 595"/>
          <p:cNvCxnSpPr/>
          <p:nvPr/>
        </p:nvCxnSpPr>
        <p:spPr bwMode="auto">
          <a:xfrm>
            <a:off x="4562668" y="1154974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7" name="Straight Arrow Connector 596"/>
          <p:cNvCxnSpPr/>
          <p:nvPr/>
        </p:nvCxnSpPr>
        <p:spPr bwMode="auto">
          <a:xfrm>
            <a:off x="4562668" y="2069404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8" name="Straight Arrow Connector 597"/>
          <p:cNvCxnSpPr/>
          <p:nvPr/>
        </p:nvCxnSpPr>
        <p:spPr bwMode="auto">
          <a:xfrm>
            <a:off x="4562668" y="2238738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9" name="Straight Arrow Connector 598"/>
          <p:cNvCxnSpPr/>
          <p:nvPr/>
        </p:nvCxnSpPr>
        <p:spPr bwMode="auto">
          <a:xfrm>
            <a:off x="4562668" y="2408072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0" name="Straight Arrow Connector 599"/>
          <p:cNvCxnSpPr/>
          <p:nvPr/>
        </p:nvCxnSpPr>
        <p:spPr bwMode="auto">
          <a:xfrm>
            <a:off x="4562668" y="2568939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1" name="Straight Arrow Connector 600"/>
          <p:cNvCxnSpPr/>
          <p:nvPr/>
        </p:nvCxnSpPr>
        <p:spPr bwMode="auto">
          <a:xfrm>
            <a:off x="4562668" y="2746740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2" name="Straight Arrow Connector 601"/>
          <p:cNvCxnSpPr/>
          <p:nvPr/>
        </p:nvCxnSpPr>
        <p:spPr bwMode="auto">
          <a:xfrm>
            <a:off x="4562663" y="1366655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3" name="Straight Arrow Connector 602"/>
          <p:cNvCxnSpPr/>
          <p:nvPr/>
        </p:nvCxnSpPr>
        <p:spPr bwMode="auto">
          <a:xfrm>
            <a:off x="4562663" y="1527522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4" name="Straight Arrow Connector 603"/>
          <p:cNvCxnSpPr/>
          <p:nvPr/>
        </p:nvCxnSpPr>
        <p:spPr bwMode="auto">
          <a:xfrm>
            <a:off x="4562663" y="1705323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5" name="Straight Arrow Connector 604"/>
          <p:cNvCxnSpPr/>
          <p:nvPr/>
        </p:nvCxnSpPr>
        <p:spPr bwMode="auto">
          <a:xfrm>
            <a:off x="4562657" y="1900064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0" name="Straight Connector 629"/>
          <p:cNvCxnSpPr/>
          <p:nvPr/>
        </p:nvCxnSpPr>
        <p:spPr bwMode="auto">
          <a:xfrm>
            <a:off x="4569921" y="828396"/>
            <a:ext cx="0" cy="26870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3" name="Straight Connector 632"/>
          <p:cNvCxnSpPr/>
          <p:nvPr/>
        </p:nvCxnSpPr>
        <p:spPr bwMode="auto">
          <a:xfrm>
            <a:off x="5669498" y="1073879"/>
            <a:ext cx="16934" cy="398077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5" name="Straight Arrow Connector 634"/>
          <p:cNvCxnSpPr/>
          <p:nvPr/>
        </p:nvCxnSpPr>
        <p:spPr bwMode="auto">
          <a:xfrm>
            <a:off x="5686432" y="2763596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" name="Straight Arrow Connector 635"/>
          <p:cNvCxnSpPr/>
          <p:nvPr/>
        </p:nvCxnSpPr>
        <p:spPr bwMode="auto">
          <a:xfrm>
            <a:off x="5686249" y="2016329"/>
            <a:ext cx="29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7" name="Straight Arrow Connector 636"/>
          <p:cNvCxnSpPr/>
          <p:nvPr/>
        </p:nvCxnSpPr>
        <p:spPr bwMode="auto">
          <a:xfrm>
            <a:off x="5669498" y="1085792"/>
            <a:ext cx="32321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9" name="Straight Connector 638"/>
          <p:cNvCxnSpPr/>
          <p:nvPr/>
        </p:nvCxnSpPr>
        <p:spPr bwMode="auto">
          <a:xfrm>
            <a:off x="6799200" y="2094805"/>
            <a:ext cx="15710" cy="33896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2" name="Straight Arrow Connector 641"/>
          <p:cNvCxnSpPr/>
          <p:nvPr/>
        </p:nvCxnSpPr>
        <p:spPr bwMode="auto">
          <a:xfrm>
            <a:off x="7938323" y="3434396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3" name="Straight Arrow Connector 642"/>
          <p:cNvCxnSpPr/>
          <p:nvPr/>
        </p:nvCxnSpPr>
        <p:spPr bwMode="auto">
          <a:xfrm>
            <a:off x="7943153" y="4108754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4" name="Straight Arrow Connector 643"/>
          <p:cNvCxnSpPr/>
          <p:nvPr/>
        </p:nvCxnSpPr>
        <p:spPr bwMode="auto">
          <a:xfrm>
            <a:off x="7942796" y="4261154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5" name="Straight Arrow Connector 644"/>
          <p:cNvCxnSpPr/>
          <p:nvPr/>
        </p:nvCxnSpPr>
        <p:spPr bwMode="auto">
          <a:xfrm>
            <a:off x="7921377" y="4947867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6" name="Straight Arrow Connector 645"/>
          <p:cNvCxnSpPr/>
          <p:nvPr/>
        </p:nvCxnSpPr>
        <p:spPr bwMode="auto">
          <a:xfrm>
            <a:off x="7934845" y="5604461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7" name="Straight Connector 646"/>
          <p:cNvCxnSpPr/>
          <p:nvPr/>
        </p:nvCxnSpPr>
        <p:spPr bwMode="auto">
          <a:xfrm>
            <a:off x="7934845" y="1367387"/>
            <a:ext cx="0" cy="42380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0" name="Straight Arrow Connector 649"/>
          <p:cNvCxnSpPr/>
          <p:nvPr/>
        </p:nvCxnSpPr>
        <p:spPr bwMode="auto">
          <a:xfrm flipH="1">
            <a:off x="7619394" y="5604461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1" name="Straight Arrow Connector 650"/>
          <p:cNvCxnSpPr/>
          <p:nvPr/>
        </p:nvCxnSpPr>
        <p:spPr bwMode="auto">
          <a:xfrm flipH="1">
            <a:off x="7611443" y="3514993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2" name="Straight Arrow Connector 651"/>
          <p:cNvCxnSpPr/>
          <p:nvPr/>
        </p:nvCxnSpPr>
        <p:spPr bwMode="auto">
          <a:xfrm>
            <a:off x="6814910" y="4001800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4" name="Straight Arrow Connector 653"/>
          <p:cNvCxnSpPr/>
          <p:nvPr/>
        </p:nvCxnSpPr>
        <p:spPr bwMode="auto">
          <a:xfrm flipH="1">
            <a:off x="6492731" y="4538110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5" name="Straight Arrow Connector 654"/>
          <p:cNvCxnSpPr/>
          <p:nvPr/>
        </p:nvCxnSpPr>
        <p:spPr bwMode="auto">
          <a:xfrm flipH="1">
            <a:off x="6501685" y="385088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8" name="Straight Arrow Connector 657"/>
          <p:cNvCxnSpPr/>
          <p:nvPr/>
        </p:nvCxnSpPr>
        <p:spPr bwMode="auto">
          <a:xfrm flipH="1">
            <a:off x="6507938" y="3677367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9" name="Straight Arrow Connector 658"/>
          <p:cNvCxnSpPr/>
          <p:nvPr/>
        </p:nvCxnSpPr>
        <p:spPr bwMode="auto">
          <a:xfrm flipH="1">
            <a:off x="5356124" y="366302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0" name="Straight Arrow Connector 659"/>
          <p:cNvCxnSpPr/>
          <p:nvPr/>
        </p:nvCxnSpPr>
        <p:spPr bwMode="auto">
          <a:xfrm flipH="1">
            <a:off x="6496541" y="2764667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6" name="Straight Arrow Connector 665"/>
          <p:cNvCxnSpPr/>
          <p:nvPr/>
        </p:nvCxnSpPr>
        <p:spPr bwMode="auto">
          <a:xfrm flipH="1">
            <a:off x="6519760" y="5648302"/>
            <a:ext cx="245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8" name="Straight Arrow Connector 667"/>
          <p:cNvCxnSpPr/>
          <p:nvPr/>
        </p:nvCxnSpPr>
        <p:spPr bwMode="auto">
          <a:xfrm flipH="1">
            <a:off x="7610927" y="3827147"/>
            <a:ext cx="245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9" name="Straight Arrow Connector 668"/>
          <p:cNvCxnSpPr/>
          <p:nvPr/>
        </p:nvCxnSpPr>
        <p:spPr bwMode="auto">
          <a:xfrm flipH="1">
            <a:off x="7619569" y="3676679"/>
            <a:ext cx="245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0" name="Straight Arrow Connector 669"/>
          <p:cNvCxnSpPr/>
          <p:nvPr/>
        </p:nvCxnSpPr>
        <p:spPr bwMode="auto">
          <a:xfrm flipH="1">
            <a:off x="5363516" y="5039422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6" name="Straight Connector 675"/>
          <p:cNvCxnSpPr/>
          <p:nvPr/>
        </p:nvCxnSpPr>
        <p:spPr bwMode="auto">
          <a:xfrm flipH="1">
            <a:off x="3447568" y="3529081"/>
            <a:ext cx="33516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8" name="Straight Connector 677"/>
          <p:cNvCxnSpPr/>
          <p:nvPr/>
        </p:nvCxnSpPr>
        <p:spPr bwMode="auto">
          <a:xfrm flipH="1" flipV="1">
            <a:off x="7863605" y="3419010"/>
            <a:ext cx="10168" cy="20554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2" name="Straight Connector 681"/>
          <p:cNvCxnSpPr/>
          <p:nvPr/>
        </p:nvCxnSpPr>
        <p:spPr bwMode="auto">
          <a:xfrm flipH="1">
            <a:off x="3365093" y="3435944"/>
            <a:ext cx="44832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5" name="Straight Connector 684"/>
          <p:cNvCxnSpPr/>
          <p:nvPr/>
        </p:nvCxnSpPr>
        <p:spPr bwMode="auto">
          <a:xfrm>
            <a:off x="3373561" y="689307"/>
            <a:ext cx="0" cy="27466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3" name="Straight Arrow Connector 692"/>
          <p:cNvCxnSpPr/>
          <p:nvPr/>
        </p:nvCxnSpPr>
        <p:spPr bwMode="auto">
          <a:xfrm flipH="1">
            <a:off x="3134253" y="1933932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4" name="Straight Connector 693"/>
          <p:cNvCxnSpPr/>
          <p:nvPr/>
        </p:nvCxnSpPr>
        <p:spPr bwMode="auto">
          <a:xfrm flipH="1">
            <a:off x="3366624" y="704717"/>
            <a:ext cx="436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7" name="Straight Connector 696"/>
          <p:cNvCxnSpPr/>
          <p:nvPr/>
        </p:nvCxnSpPr>
        <p:spPr bwMode="auto">
          <a:xfrm flipV="1">
            <a:off x="7732444" y="696250"/>
            <a:ext cx="8466" cy="4749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0" name="Straight Connector 709"/>
          <p:cNvCxnSpPr/>
          <p:nvPr/>
        </p:nvCxnSpPr>
        <p:spPr bwMode="auto">
          <a:xfrm flipH="1" flipV="1">
            <a:off x="6788033" y="714708"/>
            <a:ext cx="1" cy="1189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3" name="Straight Arrow Connector 712"/>
          <p:cNvCxnSpPr/>
          <p:nvPr/>
        </p:nvCxnSpPr>
        <p:spPr bwMode="auto">
          <a:xfrm flipH="1">
            <a:off x="6508615" y="1271931"/>
            <a:ext cx="2794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5" name="Straight Arrow Connector 714"/>
          <p:cNvCxnSpPr/>
          <p:nvPr/>
        </p:nvCxnSpPr>
        <p:spPr bwMode="auto">
          <a:xfrm flipH="1">
            <a:off x="6508615" y="901836"/>
            <a:ext cx="2794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7" name="Straight Connector 716"/>
          <p:cNvCxnSpPr/>
          <p:nvPr/>
        </p:nvCxnSpPr>
        <p:spPr bwMode="auto">
          <a:xfrm flipH="1">
            <a:off x="3283312" y="3359735"/>
            <a:ext cx="46497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0" name="Straight Arrow Connector 719"/>
          <p:cNvCxnSpPr/>
          <p:nvPr/>
        </p:nvCxnSpPr>
        <p:spPr bwMode="auto">
          <a:xfrm>
            <a:off x="4477987" y="4315693"/>
            <a:ext cx="3969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2" name="Straight Connector 721"/>
          <p:cNvCxnSpPr/>
          <p:nvPr/>
        </p:nvCxnSpPr>
        <p:spPr bwMode="auto">
          <a:xfrm flipV="1">
            <a:off x="4477987" y="3359737"/>
            <a:ext cx="0" cy="96442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4" name="Straight Connector 723"/>
          <p:cNvCxnSpPr/>
          <p:nvPr/>
        </p:nvCxnSpPr>
        <p:spPr bwMode="auto">
          <a:xfrm flipV="1">
            <a:off x="3283312" y="2946893"/>
            <a:ext cx="0" cy="4128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9" name="Elbow Connector 728"/>
          <p:cNvCxnSpPr/>
          <p:nvPr/>
        </p:nvCxnSpPr>
        <p:spPr bwMode="auto">
          <a:xfrm rot="10800000" flipV="1">
            <a:off x="196589" y="778617"/>
            <a:ext cx="3264936" cy="1884667"/>
          </a:xfrm>
          <a:prstGeom prst="bentConnector3">
            <a:avLst>
              <a:gd name="adj1" fmla="val 10030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4" name="Straight Arrow Connector 733"/>
          <p:cNvCxnSpPr/>
          <p:nvPr/>
        </p:nvCxnSpPr>
        <p:spPr bwMode="auto">
          <a:xfrm>
            <a:off x="196589" y="2663285"/>
            <a:ext cx="2565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6" name="Elbow Connector 735"/>
          <p:cNvCxnSpPr/>
          <p:nvPr/>
        </p:nvCxnSpPr>
        <p:spPr bwMode="auto">
          <a:xfrm rot="10800000">
            <a:off x="113631" y="3230444"/>
            <a:ext cx="4364358" cy="454702"/>
          </a:xfrm>
          <a:prstGeom prst="bentConnector3">
            <a:avLst>
              <a:gd name="adj1" fmla="val 7153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0" name="Straight Arrow Connector 739"/>
          <p:cNvCxnSpPr/>
          <p:nvPr/>
        </p:nvCxnSpPr>
        <p:spPr bwMode="auto">
          <a:xfrm>
            <a:off x="123665" y="2467347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7" name="Straight Connector 746"/>
          <p:cNvCxnSpPr/>
          <p:nvPr/>
        </p:nvCxnSpPr>
        <p:spPr bwMode="auto">
          <a:xfrm flipV="1">
            <a:off x="113631" y="2455668"/>
            <a:ext cx="0" cy="7832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7" name="Straight Arrow Connector 486"/>
          <p:cNvCxnSpPr/>
          <p:nvPr/>
        </p:nvCxnSpPr>
        <p:spPr bwMode="auto">
          <a:xfrm flipH="1">
            <a:off x="6510267" y="5474449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Elbow Connector 17"/>
          <p:cNvCxnSpPr/>
          <p:nvPr/>
        </p:nvCxnSpPr>
        <p:spPr bwMode="auto">
          <a:xfrm rot="10800000" flipV="1">
            <a:off x="6765673" y="5474448"/>
            <a:ext cx="1099809" cy="173853"/>
          </a:xfrm>
          <a:prstGeom prst="bentConnector3">
            <a:avLst>
              <a:gd name="adj1" fmla="val 8618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3" name="Group 492"/>
          <p:cNvGrpSpPr/>
          <p:nvPr/>
        </p:nvGrpSpPr>
        <p:grpSpPr>
          <a:xfrm>
            <a:off x="6806541" y="4575356"/>
            <a:ext cx="1106841" cy="849901"/>
            <a:chOff x="8435427" y="5004824"/>
            <a:chExt cx="1106841" cy="849901"/>
          </a:xfrm>
        </p:grpSpPr>
        <p:grpSp>
          <p:nvGrpSpPr>
            <p:cNvPr id="496" name="Group 495"/>
            <p:cNvGrpSpPr/>
            <p:nvPr/>
          </p:nvGrpSpPr>
          <p:grpSpPr>
            <a:xfrm>
              <a:off x="8435427" y="5388298"/>
              <a:ext cx="1106841" cy="466427"/>
              <a:chOff x="507046" y="2817700"/>
              <a:chExt cx="1257639" cy="549865"/>
            </a:xfrm>
          </p:grpSpPr>
          <p:sp>
            <p:nvSpPr>
              <p:cNvPr id="515" name="Snip Same Side Corner Rectangle 51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25" name="TextBox 52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Smad3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P84022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99" name="Group 498"/>
            <p:cNvGrpSpPr/>
            <p:nvPr/>
          </p:nvGrpSpPr>
          <p:grpSpPr>
            <a:xfrm>
              <a:off x="8635336" y="5175887"/>
              <a:ext cx="715674" cy="246221"/>
              <a:chOff x="7630676" y="5329407"/>
              <a:chExt cx="862158" cy="350482"/>
            </a:xfrm>
          </p:grpSpPr>
          <p:sp>
            <p:nvSpPr>
              <p:cNvPr id="50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-S213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02" name="Group 501"/>
            <p:cNvGrpSpPr/>
            <p:nvPr/>
          </p:nvGrpSpPr>
          <p:grpSpPr>
            <a:xfrm>
              <a:off x="8635336" y="5004824"/>
              <a:ext cx="715674" cy="246221"/>
              <a:chOff x="7630676" y="5329407"/>
              <a:chExt cx="862158" cy="350482"/>
            </a:xfrm>
          </p:grpSpPr>
          <p:sp>
            <p:nvSpPr>
              <p:cNvPr id="50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-T179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526" name="Straight Arrow Connector 525"/>
          <p:cNvCxnSpPr/>
          <p:nvPr/>
        </p:nvCxnSpPr>
        <p:spPr bwMode="auto">
          <a:xfrm flipH="1">
            <a:off x="7611443" y="4695417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7" name="Straight Arrow Connector 526"/>
          <p:cNvCxnSpPr/>
          <p:nvPr/>
        </p:nvCxnSpPr>
        <p:spPr bwMode="auto">
          <a:xfrm flipH="1">
            <a:off x="7619904" y="4847817"/>
            <a:ext cx="320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1154</TotalTime>
  <Words>290</Words>
  <Application>Microsoft Macintosh PowerPoint</Application>
  <PresentationFormat>On-screen Show (4:3)</PresentationFormat>
  <Paragraphs>161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103</cp:revision>
  <dcterms:created xsi:type="dcterms:W3CDTF">2014-02-16T01:31:59Z</dcterms:created>
  <dcterms:modified xsi:type="dcterms:W3CDTF">2016-04-11T22:17:20Z</dcterms:modified>
</cp:coreProperties>
</file>