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179" autoAdjust="0"/>
  </p:normalViewPr>
  <p:slideViewPr>
    <p:cSldViewPr snapToGrid="0" snapToObjects="1">
      <p:cViewPr>
        <p:scale>
          <a:sx n="150" d="100"/>
          <a:sy n="150" d="100"/>
        </p:scale>
        <p:origin x="-198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38374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Interleukin-4 Receptor Subunit Alpha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P24394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03548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2861699" y="3407152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IL4R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P24394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057282" y="2989296"/>
            <a:ext cx="715674" cy="246221"/>
            <a:chOff x="7620676" y="5024219"/>
            <a:chExt cx="862158" cy="350482"/>
          </a:xfrm>
        </p:grpSpPr>
        <p:sp>
          <p:nvSpPr>
            <p:cNvPr id="8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+Y497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3054276" y="3180759"/>
            <a:ext cx="715674" cy="246221"/>
            <a:chOff x="7620676" y="5024219"/>
            <a:chExt cx="862158" cy="350482"/>
          </a:xfrm>
        </p:grpSpPr>
        <p:sp>
          <p:nvSpPr>
            <p:cNvPr id="9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+Y713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994799" y="2917747"/>
            <a:ext cx="1106841" cy="466427"/>
            <a:chOff x="507046" y="3634424"/>
            <a:chExt cx="1257639" cy="549865"/>
          </a:xfrm>
        </p:grpSpPr>
        <p:sp>
          <p:nvSpPr>
            <p:cNvPr id="95" name="Snip Same Side Corner Rectangle 9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P05112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7" name="Elbow Connector 96"/>
          <p:cNvCxnSpPr/>
          <p:nvPr/>
        </p:nvCxnSpPr>
        <p:spPr bwMode="auto">
          <a:xfrm>
            <a:off x="2044140" y="3091607"/>
            <a:ext cx="895728" cy="436102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1002330" y="2279310"/>
            <a:ext cx="1106841" cy="466427"/>
            <a:chOff x="507046" y="3634424"/>
            <a:chExt cx="1257639" cy="549865"/>
          </a:xfrm>
        </p:grpSpPr>
        <p:sp>
          <p:nvSpPr>
            <p:cNvPr id="100" name="Snip Same Side Corner Rectangle 9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P35225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2" name="Elbow Connector 101"/>
          <p:cNvCxnSpPr/>
          <p:nvPr/>
        </p:nvCxnSpPr>
        <p:spPr bwMode="auto">
          <a:xfrm rot="16200000" flipH="1">
            <a:off x="1966521" y="2535799"/>
            <a:ext cx="603102" cy="447864"/>
          </a:xfrm>
          <a:prstGeom prst="bentConnector3">
            <a:avLst>
              <a:gd name="adj1" fmla="val -539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3" name="Group 102"/>
          <p:cNvGrpSpPr/>
          <p:nvPr/>
        </p:nvGrpSpPr>
        <p:grpSpPr>
          <a:xfrm>
            <a:off x="4413250" y="2919999"/>
            <a:ext cx="1106841" cy="466427"/>
            <a:chOff x="507046" y="3634424"/>
            <a:chExt cx="1257639" cy="549865"/>
          </a:xfrm>
        </p:grpSpPr>
        <p:sp>
          <p:nvSpPr>
            <p:cNvPr id="104" name="Snip Same Side Corner Rectangle 10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IL2RG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P31785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6" name="Elbow Connector 105"/>
          <p:cNvCxnSpPr/>
          <p:nvPr/>
        </p:nvCxnSpPr>
        <p:spPr bwMode="auto">
          <a:xfrm flipV="1">
            <a:off x="3911380" y="3099382"/>
            <a:ext cx="576000" cy="360000"/>
          </a:xfrm>
          <a:prstGeom prst="bentConnector3">
            <a:avLst>
              <a:gd name="adj1" fmla="val 56615"/>
            </a:avLst>
          </a:prstGeom>
          <a:ln w="28575" cmpd="sng">
            <a:solidFill>
              <a:srgbClr val="00C100"/>
            </a:solidFill>
            <a:prstDash val="sysDash"/>
            <a:headEnd type="arrow" w="med" len="med"/>
            <a:tailEnd type="arrow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4418488" y="2283816"/>
            <a:ext cx="1106841" cy="466427"/>
            <a:chOff x="507046" y="3634424"/>
            <a:chExt cx="1257639" cy="549865"/>
          </a:xfrm>
        </p:grpSpPr>
        <p:sp>
          <p:nvSpPr>
            <p:cNvPr id="108" name="Snip Same Side Corner Rectangle 10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IL13RA1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P78552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0" name="Elbow Connector 109"/>
          <p:cNvCxnSpPr/>
          <p:nvPr/>
        </p:nvCxnSpPr>
        <p:spPr bwMode="auto">
          <a:xfrm flipV="1">
            <a:off x="4231147" y="2465439"/>
            <a:ext cx="252000" cy="648000"/>
          </a:xfrm>
          <a:prstGeom prst="bentConnector3">
            <a:avLst>
              <a:gd name="adj1" fmla="val 2963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1" name="Group 110"/>
          <p:cNvGrpSpPr/>
          <p:nvPr/>
        </p:nvGrpSpPr>
        <p:grpSpPr>
          <a:xfrm>
            <a:off x="5838247" y="3158249"/>
            <a:ext cx="1106841" cy="466427"/>
            <a:chOff x="507046" y="2817700"/>
            <a:chExt cx="1257639" cy="549865"/>
          </a:xfrm>
        </p:grpSpPr>
        <p:sp>
          <p:nvSpPr>
            <p:cNvPr id="112" name="Snip Same Side Corner Rectangle 111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P42226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117" name="Elbow Connector 116"/>
          <p:cNvCxnSpPr/>
          <p:nvPr/>
        </p:nvCxnSpPr>
        <p:spPr bwMode="auto">
          <a:xfrm flipV="1">
            <a:off x="3950141" y="1554348"/>
            <a:ext cx="1944000" cy="2016000"/>
          </a:xfrm>
          <a:prstGeom prst="bentConnector3">
            <a:avLst>
              <a:gd name="adj1" fmla="val 86584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1002330" y="4172231"/>
            <a:ext cx="1106841" cy="466427"/>
            <a:chOff x="507046" y="3634424"/>
            <a:chExt cx="1257639" cy="549865"/>
          </a:xfrm>
        </p:grpSpPr>
        <p:sp>
          <p:nvSpPr>
            <p:cNvPr id="119" name="Snip Same Side Corner Rectangle 1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UBC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P0CG48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1" name="Elbow Connector 120"/>
          <p:cNvCxnSpPr/>
          <p:nvPr/>
        </p:nvCxnSpPr>
        <p:spPr bwMode="auto">
          <a:xfrm flipV="1">
            <a:off x="2052392" y="3663056"/>
            <a:ext cx="887476" cy="720000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5894141" y="1340634"/>
            <a:ext cx="1015712" cy="461921"/>
            <a:chOff x="537046" y="349955"/>
            <a:chExt cx="1154094" cy="544552"/>
          </a:xfrm>
        </p:grpSpPr>
        <p:sp>
          <p:nvSpPr>
            <p:cNvPr id="123" name="Rounded Rectangle 12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P23458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5894141" y="1903014"/>
            <a:ext cx="1015712" cy="461921"/>
            <a:chOff x="537046" y="349955"/>
            <a:chExt cx="1154094" cy="544552"/>
          </a:xfrm>
        </p:grpSpPr>
        <p:sp>
          <p:nvSpPr>
            <p:cNvPr id="126" name="Rounded Rectangle 12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O60674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5894141" y="2465731"/>
            <a:ext cx="1015712" cy="461921"/>
            <a:chOff x="537046" y="349955"/>
            <a:chExt cx="1154094" cy="544552"/>
          </a:xfrm>
        </p:grpSpPr>
        <p:sp>
          <p:nvSpPr>
            <p:cNvPr id="129" name="Rounded Rectangle 12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P52333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31" name="Elbow Connector 130"/>
          <p:cNvCxnSpPr/>
          <p:nvPr/>
        </p:nvCxnSpPr>
        <p:spPr bwMode="auto">
          <a:xfrm flipV="1">
            <a:off x="5634226" y="2122323"/>
            <a:ext cx="275566" cy="2601"/>
          </a:xfrm>
          <a:prstGeom prst="bentConnector3">
            <a:avLst>
              <a:gd name="adj1" fmla="val -696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2" name="Elbow Connector 131"/>
          <p:cNvCxnSpPr/>
          <p:nvPr/>
        </p:nvCxnSpPr>
        <p:spPr bwMode="auto">
          <a:xfrm flipV="1">
            <a:off x="5634226" y="2706499"/>
            <a:ext cx="275566" cy="2601"/>
          </a:xfrm>
          <a:prstGeom prst="bentConnector3">
            <a:avLst>
              <a:gd name="adj1" fmla="val -696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3" name="Group 132"/>
          <p:cNvGrpSpPr/>
          <p:nvPr/>
        </p:nvGrpSpPr>
        <p:grpSpPr>
          <a:xfrm>
            <a:off x="7284720" y="1338380"/>
            <a:ext cx="1106841" cy="466427"/>
            <a:chOff x="507046" y="3634424"/>
            <a:chExt cx="1257639" cy="549865"/>
          </a:xfrm>
        </p:grpSpPr>
        <p:sp>
          <p:nvSpPr>
            <p:cNvPr id="134" name="Snip Same Side Corner Rectangle 13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4" name="Elbow Connector 143"/>
          <p:cNvCxnSpPr/>
          <p:nvPr/>
        </p:nvCxnSpPr>
        <p:spPr bwMode="auto">
          <a:xfrm rot="5400000" flipH="1" flipV="1">
            <a:off x="5480798" y="1372078"/>
            <a:ext cx="340418" cy="17238"/>
          </a:xfrm>
          <a:prstGeom prst="bentConnector3">
            <a:avLst>
              <a:gd name="adj1" fmla="val 105961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5" name="Elbow Connector 144"/>
          <p:cNvCxnSpPr/>
          <p:nvPr/>
        </p:nvCxnSpPr>
        <p:spPr bwMode="auto">
          <a:xfrm>
            <a:off x="5639215" y="1182760"/>
            <a:ext cx="1723674" cy="287620"/>
          </a:xfrm>
          <a:prstGeom prst="bentConnector3">
            <a:avLst>
              <a:gd name="adj1" fmla="val 83893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 bwMode="auto">
          <a:xfrm rot="5400000">
            <a:off x="3769878" y="1872338"/>
            <a:ext cx="1952009" cy="1588552"/>
          </a:xfrm>
          <a:prstGeom prst="bentConnector2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7" name="Elbow Connector 146"/>
          <p:cNvCxnSpPr/>
          <p:nvPr/>
        </p:nvCxnSpPr>
        <p:spPr bwMode="auto">
          <a:xfrm rot="16200000" flipH="1">
            <a:off x="5162158" y="2068610"/>
            <a:ext cx="1116000" cy="360000"/>
          </a:xfrm>
          <a:prstGeom prst="bentConnector2">
            <a:avLst/>
          </a:prstGeom>
          <a:ln w="28575" cmpd="sng">
            <a:solidFill>
              <a:srgbClr val="00C100"/>
            </a:solidFill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48" name="Group 147"/>
          <p:cNvGrpSpPr/>
          <p:nvPr/>
        </p:nvGrpSpPr>
        <p:grpSpPr>
          <a:xfrm>
            <a:off x="7287682" y="2238098"/>
            <a:ext cx="1106841" cy="466427"/>
            <a:chOff x="507046" y="3634424"/>
            <a:chExt cx="1257639" cy="549865"/>
          </a:xfrm>
        </p:grpSpPr>
        <p:sp>
          <p:nvSpPr>
            <p:cNvPr id="149" name="Snip Same Side Corner Rectangle 14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IRS1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P35568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7289193" y="3177684"/>
            <a:ext cx="1106841" cy="466427"/>
            <a:chOff x="507046" y="3634424"/>
            <a:chExt cx="1257639" cy="549865"/>
          </a:xfrm>
        </p:grpSpPr>
        <p:sp>
          <p:nvSpPr>
            <p:cNvPr id="155" name="Snip Same Side Corner Rectangle 15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IRS2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Q9Y4H2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0" name="Elbow Connector 159"/>
          <p:cNvCxnSpPr/>
          <p:nvPr/>
        </p:nvCxnSpPr>
        <p:spPr bwMode="auto">
          <a:xfrm rot="16200000" flipH="1">
            <a:off x="6670369" y="1718663"/>
            <a:ext cx="1080000" cy="252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1" name="Elbow Connector 160"/>
          <p:cNvCxnSpPr/>
          <p:nvPr/>
        </p:nvCxnSpPr>
        <p:spPr bwMode="auto">
          <a:xfrm rot="16200000" flipH="1">
            <a:off x="6778370" y="2766805"/>
            <a:ext cx="864000" cy="252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62" name="Group 161"/>
          <p:cNvGrpSpPr/>
          <p:nvPr/>
        </p:nvGrpSpPr>
        <p:grpSpPr>
          <a:xfrm>
            <a:off x="994798" y="4790669"/>
            <a:ext cx="1106841" cy="466427"/>
            <a:chOff x="507046" y="3634424"/>
            <a:chExt cx="1257639" cy="549865"/>
          </a:xfrm>
        </p:grpSpPr>
        <p:sp>
          <p:nvSpPr>
            <p:cNvPr id="163" name="Snip Same Side Corner Rectangle 1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SOCS5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O75159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5838247" y="4034773"/>
            <a:ext cx="1106841" cy="464212"/>
            <a:chOff x="3740102" y="2066168"/>
            <a:chExt cx="1257639" cy="547253"/>
          </a:xfrm>
        </p:grpSpPr>
        <p:sp>
          <p:nvSpPr>
            <p:cNvPr id="169" name="Rounded Rectangle 16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P29350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77" name="Elbow Connector 176"/>
          <p:cNvCxnSpPr/>
          <p:nvPr/>
        </p:nvCxnSpPr>
        <p:spPr bwMode="auto">
          <a:xfrm flipV="1">
            <a:off x="5659626" y="3357878"/>
            <a:ext cx="252000" cy="2601"/>
          </a:xfrm>
          <a:prstGeom prst="bentConnector3">
            <a:avLst>
              <a:gd name="adj1" fmla="val -696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8" name="Elbow Connector 177"/>
          <p:cNvCxnSpPr/>
          <p:nvPr/>
        </p:nvCxnSpPr>
        <p:spPr bwMode="auto">
          <a:xfrm rot="16200000" flipH="1">
            <a:off x="5409750" y="3760491"/>
            <a:ext cx="684000" cy="252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9" name="Elbow Connector 178"/>
          <p:cNvCxnSpPr/>
          <p:nvPr/>
        </p:nvCxnSpPr>
        <p:spPr bwMode="auto">
          <a:xfrm rot="5400000" flipH="1" flipV="1">
            <a:off x="1953966" y="4503361"/>
            <a:ext cx="671045" cy="430436"/>
          </a:xfrm>
          <a:prstGeom prst="bentConnector3">
            <a:avLst>
              <a:gd name="adj1" fmla="val 2686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1156513" y="1948899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5559051" y="1707543"/>
            <a:ext cx="3181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AD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903</TotalTime>
  <Words>48</Words>
  <Application>Microsoft Macintosh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90</cp:revision>
  <dcterms:created xsi:type="dcterms:W3CDTF">2014-02-16T01:31:59Z</dcterms:created>
  <dcterms:modified xsi:type="dcterms:W3CDTF">2016-03-23T01:40:53Z</dcterms:modified>
</cp:coreProperties>
</file>