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40" d="100"/>
          <a:sy n="140" d="100"/>
        </p:scale>
        <p:origin x="-2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Receptor-Type Tyrosine-Protein Phosphatase Gamma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P23470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18692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407331" y="3686768"/>
            <a:ext cx="1106841" cy="464212"/>
            <a:chOff x="3740102" y="2066168"/>
            <a:chExt cx="1257639" cy="547253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PTPRG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P23470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604611" y="3458429"/>
            <a:ext cx="715674" cy="246221"/>
            <a:chOff x="7592082" y="6020192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1" name="Elbow Connector 90"/>
          <p:cNvCxnSpPr/>
          <p:nvPr/>
        </p:nvCxnSpPr>
        <p:spPr bwMode="auto">
          <a:xfrm rot="10800000" flipH="1">
            <a:off x="4486011" y="3577020"/>
            <a:ext cx="144000" cy="216000"/>
          </a:xfrm>
          <a:prstGeom prst="bentConnector3">
            <a:avLst>
              <a:gd name="adj1" fmla="val -59432"/>
            </a:avLst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oval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2" name="Group 91"/>
          <p:cNvGrpSpPr/>
          <p:nvPr/>
        </p:nvGrpSpPr>
        <p:grpSpPr>
          <a:xfrm>
            <a:off x="2687770" y="3042464"/>
            <a:ext cx="1106841" cy="466427"/>
            <a:chOff x="507046" y="3634424"/>
            <a:chExt cx="1257639" cy="549865"/>
          </a:xfrm>
        </p:grpSpPr>
        <p:sp>
          <p:nvSpPr>
            <p:cNvPr id="93" name="Snip Same Side Corner Rectangle 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CNTN3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Q9P232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>
            <a:off x="3741841" y="2610464"/>
            <a:ext cx="720000" cy="1296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2687770" y="2432486"/>
            <a:ext cx="1106841" cy="466427"/>
            <a:chOff x="507046" y="3634424"/>
            <a:chExt cx="1257639" cy="549865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CNTN4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Q8IWV2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0" name="Elbow Connector 99"/>
          <p:cNvCxnSpPr/>
          <p:nvPr/>
        </p:nvCxnSpPr>
        <p:spPr bwMode="auto">
          <a:xfrm>
            <a:off x="3741841" y="3216459"/>
            <a:ext cx="370147" cy="10158"/>
          </a:xfrm>
          <a:prstGeom prst="bentConnector3">
            <a:avLst>
              <a:gd name="adj1" fmla="val 9803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1316919" y="3044716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CNTN5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O94779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>
            <a:off x="2356707" y="3188802"/>
            <a:ext cx="1745134" cy="497890"/>
          </a:xfrm>
          <a:prstGeom prst="bentConnector3">
            <a:avLst>
              <a:gd name="adj1" fmla="val 1361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1315022" y="2434738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CNTN6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Q9UQ52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/>
          <p:nvPr/>
        </p:nvCxnSpPr>
        <p:spPr bwMode="auto">
          <a:xfrm>
            <a:off x="2343693" y="2590923"/>
            <a:ext cx="265907" cy="612000"/>
          </a:xfrm>
          <a:prstGeom prst="bentConnector3">
            <a:avLst>
              <a:gd name="adj1" fmla="val 929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42806" y="2009381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862</TotalTime>
  <Words>27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83</cp:revision>
  <dcterms:created xsi:type="dcterms:W3CDTF">2014-02-16T01:31:59Z</dcterms:created>
  <dcterms:modified xsi:type="dcterms:W3CDTF">2016-03-23T01:37:03Z</dcterms:modified>
</cp:coreProperties>
</file>