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38" d="100"/>
          <a:sy n="138" d="100"/>
        </p:scale>
        <p:origin x="-13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3234142" y="2997982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488283" y="4023014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989060" y="1660593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KCNB1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Q14721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709152" y="3776793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+Y638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4" name="Elbow Connector 83"/>
          <p:cNvCxnSpPr>
            <a:stCxn id="118" idx="3"/>
            <a:endCxn id="53" idx="1"/>
          </p:cNvCxnSpPr>
          <p:nvPr/>
        </p:nvCxnSpPr>
        <p:spPr bwMode="auto">
          <a:xfrm>
            <a:off x="2023619" y="2918005"/>
            <a:ext cx="685533" cy="98189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endCxn id="167" idx="1"/>
          </p:cNvCxnSpPr>
          <p:nvPr/>
        </p:nvCxnSpPr>
        <p:spPr bwMode="auto">
          <a:xfrm>
            <a:off x="3459549" y="4388301"/>
            <a:ext cx="2914698" cy="350127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endCxn id="135" idx="1"/>
          </p:cNvCxnSpPr>
          <p:nvPr/>
        </p:nvCxnSpPr>
        <p:spPr bwMode="auto">
          <a:xfrm flipV="1">
            <a:off x="3407984" y="2801790"/>
            <a:ext cx="1621909" cy="1294575"/>
          </a:xfrm>
          <a:prstGeom prst="bentConnector3">
            <a:avLst>
              <a:gd name="adj1" fmla="val 8157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178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Receptor-type Tyrosine-protein Phosphatase Epsilon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P23469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72482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116" name="Group 115"/>
          <p:cNvGrpSpPr/>
          <p:nvPr/>
        </p:nvGrpSpPr>
        <p:grpSpPr>
          <a:xfrm>
            <a:off x="1007907" y="2683760"/>
            <a:ext cx="1015712" cy="465205"/>
            <a:chOff x="537046" y="346083"/>
            <a:chExt cx="1154094" cy="548423"/>
          </a:xfrm>
        </p:grpSpPr>
        <p:sp>
          <p:nvSpPr>
            <p:cNvPr id="117" name="Rounded Rectangle 116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975797" y="1656458"/>
            <a:ext cx="1015712" cy="465205"/>
            <a:chOff x="537046" y="346083"/>
            <a:chExt cx="1154094" cy="548423"/>
          </a:xfrm>
        </p:grpSpPr>
        <p:sp>
          <p:nvSpPr>
            <p:cNvPr id="126" name="Rounded Rectangle 125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4970253" y="2581226"/>
            <a:ext cx="1015712" cy="456870"/>
            <a:chOff x="537046" y="346083"/>
            <a:chExt cx="1154094" cy="538597"/>
          </a:xfrm>
        </p:grpSpPr>
        <p:sp>
          <p:nvSpPr>
            <p:cNvPr id="135" name="Rounded Rectangle 134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37046" y="349954"/>
              <a:ext cx="115409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Yes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3338725" y="1617533"/>
            <a:ext cx="1106841" cy="464212"/>
            <a:chOff x="3740102" y="2066168"/>
            <a:chExt cx="1257639" cy="547253"/>
          </a:xfrm>
        </p:grpSpPr>
        <p:sp>
          <p:nvSpPr>
            <p:cNvPr id="144" name="Rounded Rectangle 14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Q13332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3336728" y="2221009"/>
            <a:ext cx="1106841" cy="464212"/>
            <a:chOff x="3740102" y="2066168"/>
            <a:chExt cx="1257639" cy="547253"/>
          </a:xfrm>
        </p:grpSpPr>
        <p:sp>
          <p:nvSpPr>
            <p:cNvPr id="147" name="Rounded Rectangle 146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P23468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7184643" y="1431007"/>
            <a:ext cx="715674" cy="246221"/>
            <a:chOff x="7592082" y="6020192"/>
            <a:chExt cx="862158" cy="350482"/>
          </a:xfrm>
        </p:grpSpPr>
        <p:sp>
          <p:nvSpPr>
            <p:cNvPr id="15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6872417" y="2283995"/>
            <a:ext cx="1340126" cy="445087"/>
            <a:chOff x="371271" y="1139280"/>
            <a:chExt cx="1522707" cy="524707"/>
          </a:xfrm>
        </p:grpSpPr>
        <p:sp>
          <p:nvSpPr>
            <p:cNvPr id="153" name="Rounded Rectangle 15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6374247" y="4502961"/>
            <a:ext cx="1106841" cy="466427"/>
            <a:chOff x="507046" y="3634424"/>
            <a:chExt cx="1257639" cy="549865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8" name="Elbow Connector 167"/>
          <p:cNvCxnSpPr/>
          <p:nvPr/>
        </p:nvCxnSpPr>
        <p:spPr bwMode="auto">
          <a:xfrm rot="10800000">
            <a:off x="2063761" y="3009414"/>
            <a:ext cx="478651" cy="1275862"/>
          </a:xfrm>
          <a:prstGeom prst="bentConnector3">
            <a:avLst>
              <a:gd name="adj1" fmla="val 50001"/>
            </a:avLst>
          </a:prstGeom>
          <a:ln w="28575" cmpd="sng">
            <a:solidFill>
              <a:schemeClr val="accent6"/>
            </a:solidFill>
            <a:headEnd type="none" w="med" len="med"/>
            <a:tailEnd type="diamon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 bwMode="auto">
          <a:xfrm rot="5400000" flipH="1" flipV="1">
            <a:off x="3813566" y="2763350"/>
            <a:ext cx="2071686" cy="252776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Elbow Connector 169"/>
          <p:cNvCxnSpPr/>
          <p:nvPr/>
        </p:nvCxnSpPr>
        <p:spPr bwMode="auto">
          <a:xfrm rot="16200000" flipV="1">
            <a:off x="4132055" y="2164165"/>
            <a:ext cx="904217" cy="277457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Elbow Connector 170"/>
          <p:cNvCxnSpPr/>
          <p:nvPr/>
        </p:nvCxnSpPr>
        <p:spPr bwMode="auto">
          <a:xfrm rot="16200000" flipV="1">
            <a:off x="4221657" y="2685508"/>
            <a:ext cx="741946" cy="279452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Elbow Connector 171"/>
          <p:cNvCxnSpPr/>
          <p:nvPr/>
        </p:nvCxnSpPr>
        <p:spPr bwMode="auto">
          <a:xfrm rot="16200000" flipV="1">
            <a:off x="4187204" y="3419860"/>
            <a:ext cx="739883" cy="345176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Elbow Connector 172"/>
          <p:cNvCxnSpPr>
            <a:stCxn id="14" idx="3"/>
            <a:endCxn id="151" idx="1"/>
          </p:cNvCxnSpPr>
          <p:nvPr/>
        </p:nvCxnSpPr>
        <p:spPr bwMode="auto">
          <a:xfrm flipV="1">
            <a:off x="3595124" y="1554118"/>
            <a:ext cx="3589519" cy="2702148"/>
          </a:xfrm>
          <a:prstGeom prst="bentConnector3">
            <a:avLst>
              <a:gd name="adj1" fmla="val 70125"/>
            </a:avLst>
          </a:prstGeom>
          <a:ln w="28575" cmpd="sng">
            <a:solidFill>
              <a:schemeClr val="accent6"/>
            </a:solidFill>
            <a:headEnd type="none" w="med" len="med"/>
            <a:tailEnd type="diamon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4" name="Elbow Connector 173"/>
          <p:cNvCxnSpPr>
            <a:endCxn id="154" idx="1"/>
          </p:cNvCxnSpPr>
          <p:nvPr/>
        </p:nvCxnSpPr>
        <p:spPr bwMode="auto">
          <a:xfrm flipV="1">
            <a:off x="3595124" y="2502324"/>
            <a:ext cx="3277293" cy="1753941"/>
          </a:xfrm>
          <a:prstGeom prst="bentConnector3">
            <a:avLst>
              <a:gd name="adj1" fmla="val 77064"/>
            </a:avLst>
          </a:prstGeom>
          <a:ln w="28575" cmpd="sng">
            <a:solidFill>
              <a:schemeClr val="accent6"/>
            </a:solidFill>
            <a:headEnd type="none" w="med" len="med"/>
            <a:tailEnd type="diamon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087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18812</TotalTime>
  <Words>42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277</cp:revision>
  <dcterms:created xsi:type="dcterms:W3CDTF">2014-02-16T01:31:59Z</dcterms:created>
  <dcterms:modified xsi:type="dcterms:W3CDTF">2016-03-23T00:04:16Z</dcterms:modified>
</cp:coreProperties>
</file>