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40" d="100"/>
          <a:sy n="140" d="100"/>
        </p:scale>
        <p:origin x="-2272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Receptor-type Tyrosine-Protein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Phosphatase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Delta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14177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P23468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63828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cxnSp>
        <p:nvCxnSpPr>
          <p:cNvPr id="200" name="Elbow Connector 199"/>
          <p:cNvCxnSpPr/>
          <p:nvPr/>
        </p:nvCxnSpPr>
        <p:spPr bwMode="auto">
          <a:xfrm flipV="1">
            <a:off x="4976043" y="3503224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4" name="Group 203"/>
          <p:cNvGrpSpPr/>
          <p:nvPr/>
        </p:nvGrpSpPr>
        <p:grpSpPr>
          <a:xfrm>
            <a:off x="3940290" y="3303565"/>
            <a:ext cx="1106841" cy="458570"/>
            <a:chOff x="3740102" y="2066168"/>
            <a:chExt cx="1257639" cy="540602"/>
          </a:xfrm>
        </p:grpSpPr>
        <p:sp>
          <p:nvSpPr>
            <p:cNvPr id="205" name="Rounded Rectangle 20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P23468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1" name="Group 440"/>
          <p:cNvGrpSpPr/>
          <p:nvPr/>
        </p:nvGrpSpPr>
        <p:grpSpPr>
          <a:xfrm>
            <a:off x="5750865" y="3455947"/>
            <a:ext cx="1106841" cy="458570"/>
            <a:chOff x="3740102" y="2066168"/>
            <a:chExt cx="1257639" cy="540602"/>
          </a:xfrm>
        </p:grpSpPr>
        <p:sp>
          <p:nvSpPr>
            <p:cNvPr id="442" name="Rounded Rectangle 44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3" name="TextBox 442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P18433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4" name="Group 443"/>
          <p:cNvGrpSpPr/>
          <p:nvPr/>
        </p:nvGrpSpPr>
        <p:grpSpPr>
          <a:xfrm>
            <a:off x="5750865" y="3996753"/>
            <a:ext cx="1106841" cy="458570"/>
            <a:chOff x="3740102" y="2066168"/>
            <a:chExt cx="1257639" cy="540602"/>
          </a:xfrm>
        </p:grpSpPr>
        <p:sp>
          <p:nvSpPr>
            <p:cNvPr id="445" name="Rounded Rectangle 44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6" name="TextBox 445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P23469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750865" y="1283863"/>
            <a:ext cx="1106841" cy="460785"/>
            <a:chOff x="507046" y="3634424"/>
            <a:chExt cx="1257639" cy="543214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MTSS1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O43312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5750865" y="4537559"/>
            <a:ext cx="1106841" cy="458570"/>
            <a:chOff x="3740102" y="2066168"/>
            <a:chExt cx="1257639" cy="540602"/>
          </a:xfrm>
        </p:grpSpPr>
        <p:sp>
          <p:nvSpPr>
            <p:cNvPr id="168" name="Rounded Rectangle 16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P10586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5750865" y="5078365"/>
            <a:ext cx="1106841" cy="458570"/>
            <a:chOff x="3740102" y="2066168"/>
            <a:chExt cx="1257639" cy="540602"/>
          </a:xfrm>
        </p:grpSpPr>
        <p:sp>
          <p:nvSpPr>
            <p:cNvPr id="171" name="Rounded Rectangle 17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Q13332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3" name="Elbow Connector 199"/>
          <p:cNvCxnSpPr/>
          <p:nvPr/>
        </p:nvCxnSpPr>
        <p:spPr bwMode="auto">
          <a:xfrm rot="16200000" flipV="1">
            <a:off x="3444423" y="3371699"/>
            <a:ext cx="3794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Elbow Connector 199"/>
          <p:cNvCxnSpPr/>
          <p:nvPr/>
        </p:nvCxnSpPr>
        <p:spPr bwMode="auto">
          <a:xfrm flipH="1" flipV="1">
            <a:off x="5341803" y="1489717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Elbow Connector 199"/>
          <p:cNvCxnSpPr/>
          <p:nvPr/>
        </p:nvCxnSpPr>
        <p:spPr bwMode="auto">
          <a:xfrm flipH="1" flipV="1">
            <a:off x="5341803" y="2006931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Elbow Connector 199"/>
          <p:cNvCxnSpPr/>
          <p:nvPr/>
        </p:nvCxnSpPr>
        <p:spPr bwMode="auto">
          <a:xfrm flipH="1" flipV="1">
            <a:off x="5341803" y="2547468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Elbow Connector 199"/>
          <p:cNvCxnSpPr/>
          <p:nvPr/>
        </p:nvCxnSpPr>
        <p:spPr bwMode="auto">
          <a:xfrm flipH="1" flipV="1">
            <a:off x="5341803" y="3092762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Elbow Connector 199"/>
          <p:cNvCxnSpPr/>
          <p:nvPr/>
        </p:nvCxnSpPr>
        <p:spPr bwMode="auto">
          <a:xfrm flipH="1" flipV="1">
            <a:off x="5341803" y="3662195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Elbow Connector 199"/>
          <p:cNvCxnSpPr/>
          <p:nvPr/>
        </p:nvCxnSpPr>
        <p:spPr bwMode="auto">
          <a:xfrm flipH="1" flipV="1">
            <a:off x="5341803" y="4208078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Elbow Connector 199"/>
          <p:cNvCxnSpPr/>
          <p:nvPr/>
        </p:nvCxnSpPr>
        <p:spPr bwMode="auto">
          <a:xfrm flipH="1" flipV="1">
            <a:off x="5341803" y="4773879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Elbow Connector 199"/>
          <p:cNvCxnSpPr/>
          <p:nvPr/>
        </p:nvCxnSpPr>
        <p:spPr bwMode="auto">
          <a:xfrm flipH="1" flipV="1">
            <a:off x="5336209" y="5269079"/>
            <a:ext cx="45720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3940290" y="4894969"/>
            <a:ext cx="1106841" cy="460785"/>
            <a:chOff x="507046" y="2817700"/>
            <a:chExt cx="1257639" cy="543214"/>
          </a:xfrm>
        </p:grpSpPr>
        <p:sp>
          <p:nvSpPr>
            <p:cNvPr id="55" name="Snip Same Side Corner Rectangle 5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57" name="Elbow Connector 60"/>
          <p:cNvCxnSpPr/>
          <p:nvPr/>
        </p:nvCxnSpPr>
        <p:spPr bwMode="auto">
          <a:xfrm rot="5400000" flipH="1" flipV="1">
            <a:off x="4117368" y="3910339"/>
            <a:ext cx="1306105" cy="553421"/>
          </a:xfrm>
          <a:prstGeom prst="bentConnector4">
            <a:avLst>
              <a:gd name="adj1" fmla="val 41266"/>
              <a:gd name="adj2" fmla="val 141307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oval" w="lg" len="sm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8" name="Group 57"/>
          <p:cNvGrpSpPr/>
          <p:nvPr/>
        </p:nvGrpSpPr>
        <p:grpSpPr>
          <a:xfrm>
            <a:off x="5753648" y="1819656"/>
            <a:ext cx="1106841" cy="466427"/>
            <a:chOff x="473789" y="5344549"/>
            <a:chExt cx="1257639" cy="549865"/>
          </a:xfrm>
        </p:grpSpPr>
        <p:sp>
          <p:nvSpPr>
            <p:cNvPr id="59" name="Snip Same Side Corner Rectangle 58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latin typeface="Arial" charset="0"/>
                </a:rPr>
                <a:t>PPFIA1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Q13136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744577" y="2360142"/>
            <a:ext cx="1106841" cy="466427"/>
            <a:chOff x="473789" y="5344549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latin typeface="Arial" charset="0"/>
                </a:rPr>
                <a:t>PPFIA2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O75334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759249" y="2913974"/>
            <a:ext cx="1106841" cy="466427"/>
            <a:chOff x="473789" y="5344549"/>
            <a:chExt cx="1257639" cy="549865"/>
          </a:xfrm>
        </p:grpSpPr>
        <p:sp>
          <p:nvSpPr>
            <p:cNvPr id="66" name="Snip Same Side Corner Rectangle 65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latin typeface="Arial" charset="0"/>
                </a:rPr>
                <a:t>PPFIA3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O75145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1264</TotalTime>
  <Words>35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113</cp:revision>
  <dcterms:created xsi:type="dcterms:W3CDTF">2014-02-16T01:31:59Z</dcterms:created>
  <dcterms:modified xsi:type="dcterms:W3CDTF">2016-03-23T01:36:30Z</dcterms:modified>
</cp:coreProperties>
</file>