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40" d="100"/>
          <a:sy n="14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Receptor-Type Tyrosine-Protein Phosphatase Beta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P23467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6621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952830" y="3542764"/>
            <a:ext cx="1106841" cy="464212"/>
            <a:chOff x="3740102" y="2066168"/>
            <a:chExt cx="1257639" cy="547253"/>
          </a:xfrm>
        </p:grpSpPr>
        <p:sp>
          <p:nvSpPr>
            <p:cNvPr id="81" name="Rounded Rectangle 8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467637" y="2800707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Q12860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/>
          <p:nvPr/>
        </p:nvCxnSpPr>
        <p:spPr bwMode="auto">
          <a:xfrm flipV="1">
            <a:off x="4980197" y="2956796"/>
            <a:ext cx="648000" cy="684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3" name="Group 92"/>
          <p:cNvGrpSpPr/>
          <p:nvPr/>
        </p:nvGrpSpPr>
        <p:grpSpPr>
          <a:xfrm>
            <a:off x="5667716" y="2100743"/>
            <a:ext cx="1015712" cy="461921"/>
            <a:chOff x="537046" y="349955"/>
            <a:chExt cx="1154094" cy="544552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Q02763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636508" y="3290429"/>
            <a:ext cx="1106841" cy="466427"/>
            <a:chOff x="507046" y="3634424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GHR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P10912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0" name="Elbow Connector 99"/>
          <p:cNvCxnSpPr/>
          <p:nvPr/>
        </p:nvCxnSpPr>
        <p:spPr bwMode="auto">
          <a:xfrm rot="5400000" flipH="1" flipV="1">
            <a:off x="5142197" y="2467498"/>
            <a:ext cx="648000" cy="324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1" name="Group 100"/>
          <p:cNvGrpSpPr/>
          <p:nvPr/>
        </p:nvGrpSpPr>
        <p:grpSpPr>
          <a:xfrm>
            <a:off x="5636508" y="4499307"/>
            <a:ext cx="1106841" cy="466427"/>
            <a:chOff x="473789" y="5344549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000000"/>
                  </a:solidFill>
                  <a:latin typeface="Arial" charset="0"/>
                </a:rPr>
                <a:t>CDH5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P33151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04" name="Elbow Connector 103"/>
          <p:cNvCxnSpPr/>
          <p:nvPr/>
        </p:nvCxnSpPr>
        <p:spPr bwMode="auto">
          <a:xfrm rot="5400000" flipH="1" flipV="1">
            <a:off x="5150508" y="1877104"/>
            <a:ext cx="648000" cy="3240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5" name="Group 104"/>
          <p:cNvGrpSpPr/>
          <p:nvPr/>
        </p:nvGrpSpPr>
        <p:grpSpPr>
          <a:xfrm>
            <a:off x="5670594" y="1494193"/>
            <a:ext cx="1015712" cy="461921"/>
            <a:chOff x="537046" y="349955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P08581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667989" y="2705382"/>
            <a:ext cx="1015712" cy="461921"/>
            <a:chOff x="537046" y="349955"/>
            <a:chExt cx="1154094" cy="544552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637340" y="3899052"/>
            <a:ext cx="1106841" cy="466427"/>
            <a:chOff x="507046" y="3634424"/>
            <a:chExt cx="1257639" cy="549865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RBL2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Q08999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169623" y="2804922"/>
            <a:ext cx="1106841" cy="466427"/>
            <a:chOff x="473789" y="5344549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MAGI3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Q5TCQ9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>
            <a:off x="3524843" y="3001185"/>
            <a:ext cx="462400" cy="684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2469424" y="2212967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P24821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1" name="Elbow Connector 120"/>
          <p:cNvCxnSpPr/>
          <p:nvPr/>
        </p:nvCxnSpPr>
        <p:spPr bwMode="auto">
          <a:xfrm rot="16200000" flipH="1">
            <a:off x="3308875" y="2582568"/>
            <a:ext cx="663138" cy="231201"/>
          </a:xfrm>
          <a:prstGeom prst="bentConnector3">
            <a:avLst>
              <a:gd name="adj1" fmla="val 20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 bwMode="auto">
          <a:xfrm>
            <a:off x="2216212" y="2936343"/>
            <a:ext cx="1539833" cy="493764"/>
          </a:xfrm>
          <a:prstGeom prst="bentConnector3">
            <a:avLst>
              <a:gd name="adj1" fmla="val 1371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3" name="Elbow Connector 122"/>
          <p:cNvCxnSpPr/>
          <p:nvPr/>
        </p:nvCxnSpPr>
        <p:spPr bwMode="auto">
          <a:xfrm flipV="1">
            <a:off x="5312508" y="3471121"/>
            <a:ext cx="315689" cy="23474"/>
          </a:xfrm>
          <a:prstGeom prst="bentConnector3">
            <a:avLst>
              <a:gd name="adj1" fmla="val 1725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Elbow Connector 123"/>
          <p:cNvCxnSpPr/>
          <p:nvPr/>
        </p:nvCxnSpPr>
        <p:spPr bwMode="auto">
          <a:xfrm>
            <a:off x="5295874" y="3639235"/>
            <a:ext cx="332323" cy="432000"/>
          </a:xfrm>
          <a:prstGeom prst="bentConnector3">
            <a:avLst>
              <a:gd name="adj1" fmla="val 320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Elbow Connector 124"/>
          <p:cNvCxnSpPr/>
          <p:nvPr/>
        </p:nvCxnSpPr>
        <p:spPr bwMode="auto">
          <a:xfrm>
            <a:off x="5295874" y="4070402"/>
            <a:ext cx="332323" cy="612000"/>
          </a:xfrm>
          <a:prstGeom prst="bentConnector3">
            <a:avLst>
              <a:gd name="adj1" fmla="val 320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2596606" y="185158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925</TotalTime>
  <Words>36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2016-03-23T01:34:45Z</dcterms:modified>
</cp:coreProperties>
</file>