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783F"/>
    <a:srgbClr val="969600"/>
    <a:srgbClr val="AB743D"/>
    <a:srgbClr val="00C100"/>
    <a:srgbClr val="8EB8D8"/>
    <a:srgbClr val="FFF777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5179" autoAdjust="0"/>
  </p:normalViewPr>
  <p:slideViewPr>
    <p:cSldViewPr snapToGrid="0" snapToObjects="1">
      <p:cViewPr>
        <p:scale>
          <a:sx n="140" d="100"/>
          <a:sy n="140" d="100"/>
        </p:scale>
        <p:origin x="-22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04506"/>
            <a:ext cx="4683638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Receptor-Type Tyrosine-Protein Phosphatase Beta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P23467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966213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Veronique LeBlanc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3952830" y="3542764"/>
            <a:ext cx="1106841" cy="464212"/>
            <a:chOff x="3740102" y="2066168"/>
            <a:chExt cx="1257639" cy="547253"/>
          </a:xfrm>
        </p:grpSpPr>
        <p:sp>
          <p:nvSpPr>
            <p:cNvPr id="81" name="Rounded Rectangle 80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PTPRB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P23467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2467637" y="2800707"/>
            <a:ext cx="1106841" cy="466427"/>
            <a:chOff x="507046" y="3634424"/>
            <a:chExt cx="1257639" cy="549865"/>
          </a:xfrm>
        </p:grpSpPr>
        <p:sp>
          <p:nvSpPr>
            <p:cNvPr id="85" name="Snip Same Side Corner Rectangle 8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CNTN1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Q12860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92" name="Elbow Connector 91"/>
          <p:cNvCxnSpPr/>
          <p:nvPr/>
        </p:nvCxnSpPr>
        <p:spPr bwMode="auto">
          <a:xfrm flipV="1">
            <a:off x="4980197" y="2956796"/>
            <a:ext cx="648000" cy="6840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C000"/>
            </a:solidFill>
            <a:prstDash val="solid"/>
            <a:round/>
            <a:headEnd type="none" w="med" len="med"/>
            <a:tailEnd type="oval" w="med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93" name="Group 92"/>
          <p:cNvGrpSpPr/>
          <p:nvPr/>
        </p:nvGrpSpPr>
        <p:grpSpPr>
          <a:xfrm>
            <a:off x="5667716" y="2100743"/>
            <a:ext cx="1015712" cy="461921"/>
            <a:chOff x="537046" y="349955"/>
            <a:chExt cx="1154094" cy="544552"/>
          </a:xfrm>
        </p:grpSpPr>
        <p:sp>
          <p:nvSpPr>
            <p:cNvPr id="94" name="Rounded Rectangle 93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5" name="Rectangle 94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TEK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Q02763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5636508" y="3290429"/>
            <a:ext cx="1106841" cy="466427"/>
            <a:chOff x="507046" y="3634424"/>
            <a:chExt cx="1257639" cy="549865"/>
          </a:xfrm>
        </p:grpSpPr>
        <p:sp>
          <p:nvSpPr>
            <p:cNvPr id="97" name="Snip Same Side Corner Rectangle 9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GHR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P10912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00" name="Elbow Connector 99"/>
          <p:cNvCxnSpPr/>
          <p:nvPr/>
        </p:nvCxnSpPr>
        <p:spPr bwMode="auto">
          <a:xfrm rot="5400000" flipH="1" flipV="1">
            <a:off x="5142197" y="2467498"/>
            <a:ext cx="648000" cy="324000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FFC000"/>
            </a:solidFill>
            <a:prstDash val="solid"/>
            <a:round/>
            <a:headEnd type="none" w="med" len="med"/>
            <a:tailEnd type="oval" w="med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01" name="Group 100"/>
          <p:cNvGrpSpPr/>
          <p:nvPr/>
        </p:nvGrpSpPr>
        <p:grpSpPr>
          <a:xfrm>
            <a:off x="5636508" y="4499307"/>
            <a:ext cx="1106841" cy="466427"/>
            <a:chOff x="473789" y="5344549"/>
            <a:chExt cx="1257639" cy="549865"/>
          </a:xfrm>
        </p:grpSpPr>
        <p:sp>
          <p:nvSpPr>
            <p:cNvPr id="102" name="Snip Same Side Corner Rectangle 101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473789" y="5349861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rgbClr val="000000"/>
                  </a:solidFill>
                  <a:latin typeface="Arial" charset="0"/>
                </a:rPr>
                <a:t>CDH5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7F773E"/>
                  </a:solidFill>
                  <a:latin typeface="Arial" charset="0"/>
                </a:rPr>
                <a:t>P33151</a:t>
              </a:r>
              <a:endParaRPr lang="en-US" sz="1050" dirty="0">
                <a:solidFill>
                  <a:srgbClr val="7F773E"/>
                </a:solidFill>
              </a:endParaRPr>
            </a:p>
          </p:txBody>
        </p:sp>
      </p:grpSp>
      <p:cxnSp>
        <p:nvCxnSpPr>
          <p:cNvPr id="104" name="Elbow Connector 103"/>
          <p:cNvCxnSpPr/>
          <p:nvPr/>
        </p:nvCxnSpPr>
        <p:spPr bwMode="auto">
          <a:xfrm rot="5400000" flipH="1" flipV="1">
            <a:off x="5150508" y="1877104"/>
            <a:ext cx="648000" cy="324000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FFC000"/>
            </a:solidFill>
            <a:prstDash val="solid"/>
            <a:round/>
            <a:headEnd type="none" w="med" len="med"/>
            <a:tailEnd type="oval" w="med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05" name="Group 104"/>
          <p:cNvGrpSpPr/>
          <p:nvPr/>
        </p:nvGrpSpPr>
        <p:grpSpPr>
          <a:xfrm>
            <a:off x="5670594" y="1494193"/>
            <a:ext cx="1015712" cy="461921"/>
            <a:chOff x="537046" y="349955"/>
            <a:chExt cx="1154094" cy="544552"/>
          </a:xfrm>
        </p:grpSpPr>
        <p:sp>
          <p:nvSpPr>
            <p:cNvPr id="106" name="Rounded Rectangle 105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MET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P08581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5667989" y="2705382"/>
            <a:ext cx="1015712" cy="461921"/>
            <a:chOff x="537046" y="349955"/>
            <a:chExt cx="1154094" cy="544552"/>
          </a:xfrm>
        </p:grpSpPr>
        <p:sp>
          <p:nvSpPr>
            <p:cNvPr id="109" name="Rounded Rectangle 108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FLT1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P17948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5637340" y="3899052"/>
            <a:ext cx="1106841" cy="466427"/>
            <a:chOff x="507046" y="3634424"/>
            <a:chExt cx="1257639" cy="549865"/>
          </a:xfrm>
        </p:grpSpPr>
        <p:sp>
          <p:nvSpPr>
            <p:cNvPr id="112" name="Snip Same Side Corner Rectangle 11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RBL2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Q08999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1169623" y="2804922"/>
            <a:ext cx="1106841" cy="466427"/>
            <a:chOff x="473789" y="5344549"/>
            <a:chExt cx="1257639" cy="549865"/>
          </a:xfrm>
        </p:grpSpPr>
        <p:sp>
          <p:nvSpPr>
            <p:cNvPr id="115" name="Snip Same Side Corner Rectangle 114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473789" y="5349861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latin typeface="Arial" charset="0"/>
                </a:rPr>
                <a:t>MAGI3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7F773E"/>
                  </a:solidFill>
                  <a:latin typeface="Arial" charset="0"/>
                </a:rPr>
                <a:t>Q5TCQ9</a:t>
              </a:r>
              <a:endParaRPr lang="en-US" sz="1050" dirty="0">
                <a:solidFill>
                  <a:srgbClr val="7F773E"/>
                </a:solidFill>
              </a:endParaRPr>
            </a:p>
          </p:txBody>
        </p:sp>
      </p:grpSp>
      <p:cxnSp>
        <p:nvCxnSpPr>
          <p:cNvPr id="117" name="Elbow Connector 116"/>
          <p:cNvCxnSpPr/>
          <p:nvPr/>
        </p:nvCxnSpPr>
        <p:spPr bwMode="auto">
          <a:xfrm>
            <a:off x="3524843" y="3001185"/>
            <a:ext cx="462400" cy="684000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18" name="Group 117"/>
          <p:cNvGrpSpPr/>
          <p:nvPr/>
        </p:nvGrpSpPr>
        <p:grpSpPr>
          <a:xfrm>
            <a:off x="2469424" y="2212967"/>
            <a:ext cx="1106841" cy="466427"/>
            <a:chOff x="507046" y="3634424"/>
            <a:chExt cx="1257639" cy="549865"/>
          </a:xfrm>
        </p:grpSpPr>
        <p:sp>
          <p:nvSpPr>
            <p:cNvPr id="119" name="Snip Same Side Corner Rectangle 11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TNC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P24821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21" name="Elbow Connector 120"/>
          <p:cNvCxnSpPr/>
          <p:nvPr/>
        </p:nvCxnSpPr>
        <p:spPr bwMode="auto">
          <a:xfrm rot="16200000" flipH="1">
            <a:off x="3308875" y="2582568"/>
            <a:ext cx="663138" cy="231201"/>
          </a:xfrm>
          <a:prstGeom prst="bentConnector3">
            <a:avLst>
              <a:gd name="adj1" fmla="val 206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22" name="Elbow Connector 121"/>
          <p:cNvCxnSpPr/>
          <p:nvPr/>
        </p:nvCxnSpPr>
        <p:spPr bwMode="auto">
          <a:xfrm>
            <a:off x="2216212" y="2936343"/>
            <a:ext cx="1539833" cy="493764"/>
          </a:xfrm>
          <a:prstGeom prst="bentConnector3">
            <a:avLst>
              <a:gd name="adj1" fmla="val 13710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23" name="Elbow Connector 122"/>
          <p:cNvCxnSpPr/>
          <p:nvPr/>
        </p:nvCxnSpPr>
        <p:spPr bwMode="auto">
          <a:xfrm flipV="1">
            <a:off x="5312508" y="3471121"/>
            <a:ext cx="315689" cy="23474"/>
          </a:xfrm>
          <a:prstGeom prst="bentConnector3">
            <a:avLst>
              <a:gd name="adj1" fmla="val 1725"/>
            </a:avLst>
          </a:prstGeom>
          <a:solidFill>
            <a:schemeClr val="accent1"/>
          </a:solidFill>
          <a:ln w="28575" cap="flat" cmpd="sng" algn="ctr">
            <a:solidFill>
              <a:srgbClr val="FFC000"/>
            </a:solidFill>
            <a:prstDash val="solid"/>
            <a:round/>
            <a:headEnd type="none" w="med" len="med"/>
            <a:tailEnd type="oval" w="med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4" name="Elbow Connector 123"/>
          <p:cNvCxnSpPr/>
          <p:nvPr/>
        </p:nvCxnSpPr>
        <p:spPr bwMode="auto">
          <a:xfrm>
            <a:off x="5295874" y="3639235"/>
            <a:ext cx="332323" cy="432000"/>
          </a:xfrm>
          <a:prstGeom prst="bentConnector3">
            <a:avLst>
              <a:gd name="adj1" fmla="val 320"/>
            </a:avLst>
          </a:prstGeom>
          <a:solidFill>
            <a:schemeClr val="accent1"/>
          </a:solidFill>
          <a:ln w="28575" cap="flat" cmpd="sng" algn="ctr">
            <a:solidFill>
              <a:srgbClr val="FFC000"/>
            </a:solidFill>
            <a:prstDash val="solid"/>
            <a:round/>
            <a:headEnd type="none" w="med" len="med"/>
            <a:tailEnd type="oval" w="med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5" name="Elbow Connector 124"/>
          <p:cNvCxnSpPr/>
          <p:nvPr/>
        </p:nvCxnSpPr>
        <p:spPr bwMode="auto">
          <a:xfrm>
            <a:off x="5295874" y="4070402"/>
            <a:ext cx="332323" cy="612000"/>
          </a:xfrm>
          <a:prstGeom prst="bentConnector3">
            <a:avLst>
              <a:gd name="adj1" fmla="val 320"/>
            </a:avLst>
          </a:prstGeom>
          <a:solidFill>
            <a:schemeClr val="accent1"/>
          </a:solidFill>
          <a:ln w="28575" cap="flat" cmpd="sng" algn="ctr">
            <a:solidFill>
              <a:srgbClr val="FFC000"/>
            </a:solidFill>
            <a:prstDash val="solid"/>
            <a:round/>
            <a:headEnd type="none" w="med" len="med"/>
            <a:tailEnd type="oval" w="med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4" name="TextBox 43"/>
          <p:cNvSpPr txBox="1"/>
          <p:nvPr/>
        </p:nvSpPr>
        <p:spPr>
          <a:xfrm>
            <a:off x="2596606" y="1851581"/>
            <a:ext cx="1077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925</TotalTime>
  <Words>36</Words>
  <Application>Microsoft Macintosh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90</cp:revision>
  <dcterms:created xsi:type="dcterms:W3CDTF">2014-02-16T01:31:59Z</dcterms:created>
  <dcterms:modified xsi:type="dcterms:W3CDTF">2016-03-23T01:34:45Z</dcterms:modified>
</cp:coreProperties>
</file>