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0772" autoAdjust="0"/>
    <p:restoredTop sz="97917" autoAdjust="0"/>
  </p:normalViewPr>
  <p:slideViewPr>
    <p:cSldViewPr snapToGrid="0" snapToObjects="1">
      <p:cViewPr>
        <p:scale>
          <a:sx n="150" d="100"/>
          <a:sy n="150" d="100"/>
        </p:scale>
        <p:origin x="-1048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215123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1" name="Elbow Connector 140"/>
          <p:cNvCxnSpPr/>
          <p:nvPr/>
        </p:nvCxnSpPr>
        <p:spPr bwMode="auto">
          <a:xfrm>
            <a:off x="3315787" y="2593072"/>
            <a:ext cx="768254" cy="576000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6" name="Elbow Connector 145"/>
          <p:cNvCxnSpPr/>
          <p:nvPr/>
        </p:nvCxnSpPr>
        <p:spPr bwMode="auto">
          <a:xfrm rot="16200000" flipH="1">
            <a:off x="2755704" y="1652349"/>
            <a:ext cx="1508759" cy="378256"/>
          </a:xfrm>
          <a:prstGeom prst="bentConnector3">
            <a:avLst>
              <a:gd name="adj1" fmla="val 337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7" name="Elbow Connector 146"/>
          <p:cNvCxnSpPr/>
          <p:nvPr/>
        </p:nvCxnSpPr>
        <p:spPr bwMode="auto">
          <a:xfrm flipV="1">
            <a:off x="3320955" y="1579906"/>
            <a:ext cx="375703" cy="2881"/>
          </a:xfrm>
          <a:prstGeom prst="bentConnector3">
            <a:avLst>
              <a:gd name="adj1" fmla="val 93944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8" name="Elbow Connector 147"/>
          <p:cNvCxnSpPr/>
          <p:nvPr/>
        </p:nvCxnSpPr>
        <p:spPr bwMode="auto">
          <a:xfrm flipV="1">
            <a:off x="3320955" y="2102574"/>
            <a:ext cx="375703" cy="2881"/>
          </a:xfrm>
          <a:prstGeom prst="bentConnector3">
            <a:avLst>
              <a:gd name="adj1" fmla="val 93944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9" name="Elbow Connector 148"/>
          <p:cNvCxnSpPr/>
          <p:nvPr/>
        </p:nvCxnSpPr>
        <p:spPr bwMode="auto">
          <a:xfrm rot="16200000" flipH="1">
            <a:off x="1933237" y="1328241"/>
            <a:ext cx="2039586" cy="1487258"/>
          </a:xfrm>
          <a:prstGeom prst="bentConnector3">
            <a:avLst>
              <a:gd name="adj1" fmla="val 171837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1" name="Elbow Connector 160"/>
          <p:cNvCxnSpPr/>
          <p:nvPr/>
        </p:nvCxnSpPr>
        <p:spPr bwMode="auto">
          <a:xfrm flipV="1">
            <a:off x="1911720" y="1568889"/>
            <a:ext cx="259579" cy="16925"/>
          </a:xfrm>
          <a:prstGeom prst="bentConnector3">
            <a:avLst>
              <a:gd name="adj1" fmla="val 98926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2" name="Elbow Connector 161"/>
          <p:cNvCxnSpPr/>
          <p:nvPr/>
        </p:nvCxnSpPr>
        <p:spPr bwMode="auto">
          <a:xfrm flipV="1">
            <a:off x="1900681" y="2074992"/>
            <a:ext cx="259579" cy="16925"/>
          </a:xfrm>
          <a:prstGeom prst="bentConnector3">
            <a:avLst>
              <a:gd name="adj1" fmla="val 98926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3" name="Elbow Connector 162"/>
          <p:cNvCxnSpPr/>
          <p:nvPr/>
        </p:nvCxnSpPr>
        <p:spPr bwMode="auto">
          <a:xfrm flipV="1">
            <a:off x="1911720" y="2581095"/>
            <a:ext cx="259579" cy="16925"/>
          </a:xfrm>
          <a:prstGeom prst="bentConnector3">
            <a:avLst>
              <a:gd name="adj1" fmla="val 98926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4" name="Elbow Connector 163"/>
          <p:cNvCxnSpPr/>
          <p:nvPr/>
        </p:nvCxnSpPr>
        <p:spPr bwMode="auto">
          <a:xfrm flipV="1">
            <a:off x="1896697" y="1062786"/>
            <a:ext cx="259579" cy="16925"/>
          </a:xfrm>
          <a:prstGeom prst="bentConnector3">
            <a:avLst>
              <a:gd name="adj1" fmla="val 98926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3" name="Elbow Connector 172"/>
          <p:cNvCxnSpPr/>
          <p:nvPr/>
        </p:nvCxnSpPr>
        <p:spPr bwMode="auto">
          <a:xfrm flipV="1">
            <a:off x="1949820" y="3087198"/>
            <a:ext cx="259579" cy="16925"/>
          </a:xfrm>
          <a:prstGeom prst="bentConnector3">
            <a:avLst>
              <a:gd name="adj1" fmla="val 98926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4" name="Elbow Connector 173"/>
          <p:cNvCxnSpPr/>
          <p:nvPr/>
        </p:nvCxnSpPr>
        <p:spPr bwMode="auto">
          <a:xfrm flipV="1">
            <a:off x="1954058" y="3593303"/>
            <a:ext cx="259579" cy="16925"/>
          </a:xfrm>
          <a:prstGeom prst="bentConnector3">
            <a:avLst>
              <a:gd name="adj1" fmla="val 98926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5" name="Elbow Connector 174"/>
          <p:cNvCxnSpPr/>
          <p:nvPr/>
        </p:nvCxnSpPr>
        <p:spPr bwMode="auto">
          <a:xfrm flipV="1">
            <a:off x="3346384" y="3165314"/>
            <a:ext cx="375703" cy="2881"/>
          </a:xfrm>
          <a:prstGeom prst="bentConnector3">
            <a:avLst>
              <a:gd name="adj1" fmla="val 93944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8" name="Elbow Connector 177"/>
          <p:cNvCxnSpPr/>
          <p:nvPr/>
        </p:nvCxnSpPr>
        <p:spPr bwMode="auto">
          <a:xfrm flipV="1">
            <a:off x="3332906" y="3590422"/>
            <a:ext cx="375703" cy="2881"/>
          </a:xfrm>
          <a:prstGeom prst="bentConnector3">
            <a:avLst>
              <a:gd name="adj1" fmla="val 93944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24864" y="87572"/>
            <a:ext cx="488526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Fibroblast Growth Factor Receptor 3 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81517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P22607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077525" y="6486083"/>
            <a:ext cx="32527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</a:t>
            </a:r>
            <a:r>
              <a:rPr lang="en-US" sz="1100" dirty="0" err="1" smtClean="0">
                <a:solidFill>
                  <a:srgbClr val="A5ADCB"/>
                </a:solidFill>
                <a:latin typeface="Arial Narrow"/>
                <a:cs typeface="Arial Narrow"/>
              </a:rPr>
              <a:t>Sofya</a:t>
            </a:r>
            <a:r>
              <a:rPr lang="en-US" sz="1100" dirty="0" smtClean="0">
                <a:solidFill>
                  <a:srgbClr val="A5ADCB"/>
                </a:solidFill>
                <a:latin typeface="Arial Narrow"/>
                <a:cs typeface="Arial Narrow"/>
              </a:rPr>
              <a:t> </a:t>
            </a:r>
            <a:r>
              <a:rPr lang="en-US" sz="1100" dirty="0" err="1" smtClean="0">
                <a:solidFill>
                  <a:srgbClr val="A5ADCB"/>
                </a:solidFill>
                <a:latin typeface="Arial Narrow"/>
                <a:cs typeface="Arial Narrow"/>
              </a:rPr>
              <a:t>Langman</a:t>
            </a:r>
            <a:r>
              <a:rPr lang="en-US" sz="1100" dirty="0" smtClean="0">
                <a:solidFill>
                  <a:srgbClr val="A5ADCB"/>
                </a:solidFill>
                <a:latin typeface="Arial Narrow"/>
                <a:cs typeface="Arial Narrow"/>
              </a:rPr>
              <a:t> and Dr. Steven Pelech</a:t>
            </a:r>
            <a:endParaRPr lang="en-US" sz="11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97" name="Group 96"/>
          <p:cNvGrpSpPr/>
          <p:nvPr/>
        </p:nvGrpSpPr>
        <p:grpSpPr>
          <a:xfrm>
            <a:off x="4239312" y="2126627"/>
            <a:ext cx="715674" cy="246221"/>
            <a:chOff x="7620676" y="5024219"/>
            <a:chExt cx="862158" cy="350482"/>
          </a:xfrm>
        </p:grpSpPr>
        <p:sp>
          <p:nvSpPr>
            <p:cNvPr id="9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0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+Y647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4049623" y="2937186"/>
            <a:ext cx="1015712" cy="461921"/>
            <a:chOff x="537046" y="349955"/>
            <a:chExt cx="1154094" cy="544552"/>
          </a:xfrm>
        </p:grpSpPr>
        <p:sp>
          <p:nvSpPr>
            <p:cNvPr id="122" name="Rounded Rectangle 121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FGFR3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P22607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864817" y="899911"/>
            <a:ext cx="1106841" cy="466427"/>
            <a:chOff x="507046" y="3634424"/>
            <a:chExt cx="1257639" cy="549865"/>
          </a:xfrm>
        </p:grpSpPr>
        <p:sp>
          <p:nvSpPr>
            <p:cNvPr id="129" name="Snip Same Side Corner Rectangle 12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P05230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864817" y="1414681"/>
            <a:ext cx="1106841" cy="466427"/>
            <a:chOff x="507046" y="3634424"/>
            <a:chExt cx="1257639" cy="549865"/>
          </a:xfrm>
        </p:grpSpPr>
        <p:sp>
          <p:nvSpPr>
            <p:cNvPr id="132" name="Snip Same Side Corner Rectangle 13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FGF2/</a:t>
              </a: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bFGF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P09038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38" name="Group 137"/>
          <p:cNvGrpSpPr/>
          <p:nvPr/>
        </p:nvGrpSpPr>
        <p:grpSpPr>
          <a:xfrm>
            <a:off x="864817" y="1929451"/>
            <a:ext cx="1106841" cy="466427"/>
            <a:chOff x="507046" y="3634424"/>
            <a:chExt cx="1257639" cy="549865"/>
          </a:xfrm>
        </p:grpSpPr>
        <p:sp>
          <p:nvSpPr>
            <p:cNvPr id="140" name="Snip Same Side Corner Rectangle 13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P11487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2276607" y="1414681"/>
            <a:ext cx="1106841" cy="466427"/>
            <a:chOff x="507046" y="3634424"/>
            <a:chExt cx="1257639" cy="549865"/>
          </a:xfrm>
        </p:grpSpPr>
        <p:sp>
          <p:nvSpPr>
            <p:cNvPr id="145" name="Snip Same Side Corner Rectangle 14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FGF9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P31371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1" name="Group 150"/>
          <p:cNvGrpSpPr/>
          <p:nvPr/>
        </p:nvGrpSpPr>
        <p:grpSpPr>
          <a:xfrm>
            <a:off x="2276607" y="899911"/>
            <a:ext cx="1106841" cy="466427"/>
            <a:chOff x="507046" y="3634424"/>
            <a:chExt cx="1257639" cy="549865"/>
          </a:xfrm>
        </p:grpSpPr>
        <p:sp>
          <p:nvSpPr>
            <p:cNvPr id="152" name="Snip Same Side Corner Rectangle 15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FGF8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P55075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4" name="Group 153"/>
          <p:cNvGrpSpPr/>
          <p:nvPr/>
        </p:nvGrpSpPr>
        <p:grpSpPr>
          <a:xfrm>
            <a:off x="864817" y="3988530"/>
            <a:ext cx="1106841" cy="466427"/>
            <a:chOff x="507046" y="3634424"/>
            <a:chExt cx="1257639" cy="549865"/>
          </a:xfrm>
        </p:grpSpPr>
        <p:sp>
          <p:nvSpPr>
            <p:cNvPr id="155" name="Snip Same Side Corner Rectangle 15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FGF7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P21781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7" name="Group 156"/>
          <p:cNvGrpSpPr/>
          <p:nvPr/>
        </p:nvGrpSpPr>
        <p:grpSpPr>
          <a:xfrm>
            <a:off x="864817" y="2444221"/>
            <a:ext cx="1106841" cy="466427"/>
            <a:chOff x="507046" y="3634424"/>
            <a:chExt cx="1257639" cy="549865"/>
          </a:xfrm>
        </p:grpSpPr>
        <p:sp>
          <p:nvSpPr>
            <p:cNvPr id="158" name="Snip Same Side Corner Rectangle 15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P08620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0" name="Group 159"/>
          <p:cNvGrpSpPr/>
          <p:nvPr/>
        </p:nvGrpSpPr>
        <p:grpSpPr>
          <a:xfrm>
            <a:off x="864817" y="2958991"/>
            <a:ext cx="1106841" cy="466427"/>
            <a:chOff x="507046" y="3634424"/>
            <a:chExt cx="1257639" cy="549865"/>
          </a:xfrm>
        </p:grpSpPr>
        <p:sp>
          <p:nvSpPr>
            <p:cNvPr id="165" name="Snip Same Side Corner Rectangle 16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</a:t>
              </a:r>
              <a:r>
                <a:rPr lang="en-US" sz="1100" dirty="0">
                  <a:solidFill>
                    <a:schemeClr val="bg1"/>
                  </a:solidFill>
                  <a:latin typeface="Arial" charset="0"/>
                </a:rPr>
                <a:t>5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P12034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7" name="Group 166"/>
          <p:cNvGrpSpPr/>
          <p:nvPr/>
        </p:nvGrpSpPr>
        <p:grpSpPr>
          <a:xfrm>
            <a:off x="864817" y="3473761"/>
            <a:ext cx="1106841" cy="466427"/>
            <a:chOff x="507046" y="3634424"/>
            <a:chExt cx="1257639" cy="549865"/>
          </a:xfrm>
        </p:grpSpPr>
        <p:sp>
          <p:nvSpPr>
            <p:cNvPr id="168" name="Snip Same Side Corner Rectangle 16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FGF6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P10767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90" name="Group 189"/>
          <p:cNvGrpSpPr/>
          <p:nvPr/>
        </p:nvGrpSpPr>
        <p:grpSpPr>
          <a:xfrm>
            <a:off x="2276607" y="1929451"/>
            <a:ext cx="1106841" cy="466427"/>
            <a:chOff x="507046" y="3634424"/>
            <a:chExt cx="1257639" cy="549865"/>
          </a:xfrm>
        </p:grpSpPr>
        <p:sp>
          <p:nvSpPr>
            <p:cNvPr id="191" name="Snip Same Side Corner Rectangle 19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2" name="TextBox 19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FGF17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O60258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94" name="Group 193"/>
          <p:cNvGrpSpPr/>
          <p:nvPr/>
        </p:nvGrpSpPr>
        <p:grpSpPr>
          <a:xfrm>
            <a:off x="2276607" y="2444221"/>
            <a:ext cx="1106841" cy="466427"/>
            <a:chOff x="507046" y="3634424"/>
            <a:chExt cx="1257639" cy="549865"/>
          </a:xfrm>
        </p:grpSpPr>
        <p:sp>
          <p:nvSpPr>
            <p:cNvPr id="195" name="Snip Same Side Corner Rectangle 19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6" name="TextBox 19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FGF18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O76093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13" name="Group 212"/>
          <p:cNvGrpSpPr/>
          <p:nvPr/>
        </p:nvGrpSpPr>
        <p:grpSpPr>
          <a:xfrm>
            <a:off x="2276607" y="3988530"/>
            <a:ext cx="1106841" cy="466427"/>
            <a:chOff x="507046" y="3634424"/>
            <a:chExt cx="1257639" cy="549865"/>
          </a:xfrm>
        </p:grpSpPr>
        <p:sp>
          <p:nvSpPr>
            <p:cNvPr id="214" name="Snip Same Side Corner Rectangle 21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5" name="TextBox 21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FGF23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Q9GZV9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35" name="Group 234"/>
          <p:cNvGrpSpPr/>
          <p:nvPr/>
        </p:nvGrpSpPr>
        <p:grpSpPr>
          <a:xfrm>
            <a:off x="2276607" y="2958991"/>
            <a:ext cx="1106841" cy="466427"/>
            <a:chOff x="507046" y="3634424"/>
            <a:chExt cx="1257639" cy="549865"/>
          </a:xfrm>
        </p:grpSpPr>
        <p:sp>
          <p:nvSpPr>
            <p:cNvPr id="236" name="Snip Same Side Corner Rectangle 23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7" name="TextBox 23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FGF19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O95750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43" name="Group 242"/>
          <p:cNvGrpSpPr/>
          <p:nvPr/>
        </p:nvGrpSpPr>
        <p:grpSpPr>
          <a:xfrm>
            <a:off x="2276607" y="3473761"/>
            <a:ext cx="1106841" cy="466427"/>
            <a:chOff x="507046" y="3634424"/>
            <a:chExt cx="1257639" cy="549865"/>
          </a:xfrm>
        </p:grpSpPr>
        <p:sp>
          <p:nvSpPr>
            <p:cNvPr id="244" name="Snip Same Side Corner Rectangle 24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5" name="TextBox 24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FGF20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Q9NP95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67" name="Group 266"/>
          <p:cNvGrpSpPr/>
          <p:nvPr/>
        </p:nvGrpSpPr>
        <p:grpSpPr>
          <a:xfrm>
            <a:off x="5444357" y="2522006"/>
            <a:ext cx="1106841" cy="466427"/>
            <a:chOff x="507046" y="3634424"/>
            <a:chExt cx="1257639" cy="549865"/>
          </a:xfrm>
        </p:grpSpPr>
        <p:sp>
          <p:nvSpPr>
            <p:cNvPr id="268" name="Snip Same Side Corner Rectangle 26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69" name="TextBox 26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CBL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P22681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76" name="Group 275"/>
          <p:cNvGrpSpPr/>
          <p:nvPr/>
        </p:nvGrpSpPr>
        <p:grpSpPr>
          <a:xfrm>
            <a:off x="4232408" y="2327532"/>
            <a:ext cx="715674" cy="246221"/>
            <a:chOff x="7620676" y="5024219"/>
            <a:chExt cx="862158" cy="350482"/>
          </a:xfrm>
        </p:grpSpPr>
        <p:sp>
          <p:nvSpPr>
            <p:cNvPr id="27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78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+Y648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79" name="Group 278"/>
          <p:cNvGrpSpPr/>
          <p:nvPr/>
        </p:nvGrpSpPr>
        <p:grpSpPr>
          <a:xfrm>
            <a:off x="4232347" y="2526754"/>
            <a:ext cx="715674" cy="246221"/>
            <a:chOff x="7620676" y="5024219"/>
            <a:chExt cx="862158" cy="350482"/>
          </a:xfrm>
        </p:grpSpPr>
        <p:sp>
          <p:nvSpPr>
            <p:cNvPr id="280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81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+Y724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282" name="Elbow Connector 281"/>
          <p:cNvCxnSpPr/>
          <p:nvPr/>
        </p:nvCxnSpPr>
        <p:spPr bwMode="auto">
          <a:xfrm rot="10800000">
            <a:off x="4898382" y="2834971"/>
            <a:ext cx="365826" cy="214630"/>
          </a:xfrm>
          <a:prstGeom prst="bentConnector3">
            <a:avLst>
              <a:gd name="adj1" fmla="val 1398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88" name="Elbow Connector 287"/>
          <p:cNvCxnSpPr/>
          <p:nvPr/>
        </p:nvCxnSpPr>
        <p:spPr bwMode="auto">
          <a:xfrm rot="16200000" flipV="1">
            <a:off x="4879079" y="2664472"/>
            <a:ext cx="410034" cy="360224"/>
          </a:xfrm>
          <a:prstGeom prst="bentConnector3">
            <a:avLst>
              <a:gd name="adj1" fmla="val 101622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91" name="Elbow Connector 290"/>
          <p:cNvCxnSpPr/>
          <p:nvPr/>
        </p:nvCxnSpPr>
        <p:spPr bwMode="auto">
          <a:xfrm rot="16200000" flipV="1">
            <a:off x="4781440" y="2566833"/>
            <a:ext cx="610796" cy="354739"/>
          </a:xfrm>
          <a:prstGeom prst="bentConnector3">
            <a:avLst>
              <a:gd name="adj1" fmla="val 99902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94" name="Group 293"/>
          <p:cNvGrpSpPr/>
          <p:nvPr/>
        </p:nvGrpSpPr>
        <p:grpSpPr>
          <a:xfrm>
            <a:off x="4233463" y="2716787"/>
            <a:ext cx="715674" cy="246221"/>
            <a:chOff x="7620676" y="5024219"/>
            <a:chExt cx="862158" cy="350482"/>
          </a:xfrm>
        </p:grpSpPr>
        <p:sp>
          <p:nvSpPr>
            <p:cNvPr id="29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96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+Y760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297" name="Elbow Connector 296"/>
          <p:cNvCxnSpPr/>
          <p:nvPr/>
        </p:nvCxnSpPr>
        <p:spPr bwMode="auto">
          <a:xfrm rot="16200000" flipV="1">
            <a:off x="4682996" y="2468390"/>
            <a:ext cx="807684" cy="354738"/>
          </a:xfrm>
          <a:prstGeom prst="bentConnector3">
            <a:avLst>
              <a:gd name="adj1" fmla="val 99268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300" name="Group 299"/>
          <p:cNvGrpSpPr/>
          <p:nvPr/>
        </p:nvGrpSpPr>
        <p:grpSpPr>
          <a:xfrm>
            <a:off x="6981584" y="1079050"/>
            <a:ext cx="1106841" cy="466427"/>
            <a:chOff x="507046" y="3634424"/>
            <a:chExt cx="1257639" cy="549865"/>
          </a:xfrm>
        </p:grpSpPr>
        <p:sp>
          <p:nvSpPr>
            <p:cNvPr id="301" name="Snip Same Side Corner Rectangle 30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02" name="TextBox 30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FRS2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Q8WU20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09" name="Elbow Connector 308"/>
          <p:cNvCxnSpPr/>
          <p:nvPr/>
        </p:nvCxnSpPr>
        <p:spPr bwMode="auto">
          <a:xfrm flipV="1">
            <a:off x="5051893" y="1289116"/>
            <a:ext cx="1955092" cy="1760488"/>
          </a:xfrm>
          <a:prstGeom prst="bentConnector3">
            <a:avLst>
              <a:gd name="adj1" fmla="val 83345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312" name="Group 311"/>
          <p:cNvGrpSpPr/>
          <p:nvPr/>
        </p:nvGrpSpPr>
        <p:grpSpPr>
          <a:xfrm>
            <a:off x="5427423" y="1851482"/>
            <a:ext cx="1106841" cy="464212"/>
            <a:chOff x="3740102" y="2066168"/>
            <a:chExt cx="1257639" cy="547253"/>
          </a:xfrm>
        </p:grpSpPr>
        <p:sp>
          <p:nvSpPr>
            <p:cNvPr id="313" name="Rounded Rectangle 312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4" name="TextBox 313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PTEN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P60484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15" name="Group 314"/>
          <p:cNvGrpSpPr/>
          <p:nvPr/>
        </p:nvGrpSpPr>
        <p:grpSpPr>
          <a:xfrm>
            <a:off x="5611375" y="1622678"/>
            <a:ext cx="715674" cy="246221"/>
            <a:chOff x="7620676" y="5024219"/>
            <a:chExt cx="862158" cy="350482"/>
          </a:xfrm>
        </p:grpSpPr>
        <p:sp>
          <p:nvSpPr>
            <p:cNvPr id="31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17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+Y240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23" name="Group 322"/>
          <p:cNvGrpSpPr/>
          <p:nvPr/>
        </p:nvGrpSpPr>
        <p:grpSpPr>
          <a:xfrm>
            <a:off x="6932811" y="2559462"/>
            <a:ext cx="1340126" cy="445087"/>
            <a:chOff x="371271" y="1139280"/>
            <a:chExt cx="1522707" cy="524707"/>
          </a:xfrm>
        </p:grpSpPr>
        <p:sp>
          <p:nvSpPr>
            <p:cNvPr id="324" name="Rounded Rectangle 323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25" name="Rectangle 324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RSK2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P51812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26" name="Group 325"/>
          <p:cNvGrpSpPr/>
          <p:nvPr/>
        </p:nvGrpSpPr>
        <p:grpSpPr>
          <a:xfrm>
            <a:off x="7237789" y="2343014"/>
            <a:ext cx="715674" cy="246221"/>
            <a:chOff x="7592082" y="6020192"/>
            <a:chExt cx="862158" cy="350482"/>
          </a:xfrm>
        </p:grpSpPr>
        <p:sp>
          <p:nvSpPr>
            <p:cNvPr id="32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28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Y488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331" name="Elbow Connector 330"/>
          <p:cNvCxnSpPr/>
          <p:nvPr/>
        </p:nvCxnSpPr>
        <p:spPr bwMode="auto">
          <a:xfrm flipV="1">
            <a:off x="5032744" y="2241917"/>
            <a:ext cx="2310653" cy="906053"/>
          </a:xfrm>
          <a:prstGeom prst="bentConnector3">
            <a:avLst>
              <a:gd name="adj1" fmla="val 76016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335" name="Group 334"/>
          <p:cNvGrpSpPr/>
          <p:nvPr/>
        </p:nvGrpSpPr>
        <p:grpSpPr>
          <a:xfrm>
            <a:off x="7237789" y="2138458"/>
            <a:ext cx="715674" cy="246221"/>
            <a:chOff x="7592082" y="6020192"/>
            <a:chExt cx="862158" cy="350482"/>
          </a:xfrm>
        </p:grpSpPr>
        <p:sp>
          <p:nvSpPr>
            <p:cNvPr id="33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37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Y529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41" name="Group 340"/>
          <p:cNvGrpSpPr/>
          <p:nvPr/>
        </p:nvGrpSpPr>
        <p:grpSpPr>
          <a:xfrm>
            <a:off x="5460527" y="3972432"/>
            <a:ext cx="1106841" cy="466427"/>
            <a:chOff x="507046" y="3634424"/>
            <a:chExt cx="1257639" cy="549865"/>
          </a:xfrm>
        </p:grpSpPr>
        <p:sp>
          <p:nvSpPr>
            <p:cNvPr id="342" name="Snip Same Side Corner Rectangle 34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43" name="TextBox 34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Grb2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P62993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62" name="Group 361"/>
          <p:cNvGrpSpPr/>
          <p:nvPr/>
        </p:nvGrpSpPr>
        <p:grpSpPr>
          <a:xfrm>
            <a:off x="5571183" y="861332"/>
            <a:ext cx="715674" cy="246221"/>
            <a:chOff x="7620676" y="5024219"/>
            <a:chExt cx="862158" cy="350482"/>
          </a:xfrm>
        </p:grpSpPr>
        <p:sp>
          <p:nvSpPr>
            <p:cNvPr id="36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64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+Y701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75" name="Group 374"/>
          <p:cNvGrpSpPr/>
          <p:nvPr/>
        </p:nvGrpSpPr>
        <p:grpSpPr>
          <a:xfrm>
            <a:off x="7049454" y="3078722"/>
            <a:ext cx="1106841" cy="466427"/>
            <a:chOff x="507046" y="3634424"/>
            <a:chExt cx="1257639" cy="549865"/>
          </a:xfrm>
        </p:grpSpPr>
        <p:sp>
          <p:nvSpPr>
            <p:cNvPr id="376" name="Snip Same Side Corner Rectangle 37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77" name="TextBox 37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HSP90AA1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P07900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34" name="Group 133"/>
          <p:cNvGrpSpPr/>
          <p:nvPr/>
        </p:nvGrpSpPr>
        <p:grpSpPr>
          <a:xfrm>
            <a:off x="4041120" y="4493430"/>
            <a:ext cx="1106841" cy="466427"/>
            <a:chOff x="537046" y="6214612"/>
            <a:chExt cx="1257639" cy="549865"/>
          </a:xfrm>
        </p:grpSpPr>
        <p:sp>
          <p:nvSpPr>
            <p:cNvPr id="135" name="Snip Same Side Corner Rectangle 134"/>
            <p:cNvSpPr/>
            <p:nvPr/>
          </p:nvSpPr>
          <p:spPr bwMode="auto">
            <a:xfrm>
              <a:off x="625865" y="6214612"/>
              <a:ext cx="1080000" cy="540000"/>
            </a:xfrm>
            <a:prstGeom prst="snip2SameRect">
              <a:avLst>
                <a:gd name="adj1" fmla="val 50000"/>
                <a:gd name="adj2" fmla="val 48148"/>
              </a:avLst>
            </a:prstGeom>
            <a:solidFill>
              <a:srgbClr val="73737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537046" y="62199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C6orf47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>
                      <a:lumMod val="85000"/>
                    </a:schemeClr>
                  </a:solidFill>
                  <a:latin typeface="Arial" charset="0"/>
                </a:rPr>
                <a:t>O95873</a:t>
              </a:r>
              <a:endParaRPr lang="en-US" sz="105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sp>
        <p:nvSpPr>
          <p:cNvPr id="137" name="TextBox 136"/>
          <p:cNvSpPr txBox="1"/>
          <p:nvPr/>
        </p:nvSpPr>
        <p:spPr>
          <a:xfrm>
            <a:off x="1785984" y="4753813"/>
            <a:ext cx="1077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cxnSp>
        <p:nvCxnSpPr>
          <p:cNvPr id="179" name="Elbow Connector 178"/>
          <p:cNvCxnSpPr/>
          <p:nvPr/>
        </p:nvCxnSpPr>
        <p:spPr bwMode="auto">
          <a:xfrm flipV="1">
            <a:off x="1921364" y="4101303"/>
            <a:ext cx="259579" cy="16925"/>
          </a:xfrm>
          <a:prstGeom prst="bentConnector3">
            <a:avLst>
              <a:gd name="adj1" fmla="val 98926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1" name="Elbow Connector 180"/>
          <p:cNvCxnSpPr/>
          <p:nvPr/>
        </p:nvCxnSpPr>
        <p:spPr bwMode="auto">
          <a:xfrm flipV="1">
            <a:off x="3329422" y="4118228"/>
            <a:ext cx="375703" cy="2881"/>
          </a:xfrm>
          <a:prstGeom prst="bentConnector3">
            <a:avLst>
              <a:gd name="adj1" fmla="val 93944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84" name="Group 183"/>
          <p:cNvGrpSpPr/>
          <p:nvPr/>
        </p:nvGrpSpPr>
        <p:grpSpPr>
          <a:xfrm>
            <a:off x="4070824" y="3972432"/>
            <a:ext cx="1015712" cy="461921"/>
            <a:chOff x="537046" y="349955"/>
            <a:chExt cx="1154094" cy="544552"/>
          </a:xfrm>
        </p:grpSpPr>
        <p:sp>
          <p:nvSpPr>
            <p:cNvPr id="185" name="Rounded Rectangle 184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6" name="Rectangle 185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PYK2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Q14289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88" name="Group 187"/>
          <p:cNvGrpSpPr/>
          <p:nvPr/>
        </p:nvGrpSpPr>
        <p:grpSpPr>
          <a:xfrm>
            <a:off x="7030278" y="1619682"/>
            <a:ext cx="1106841" cy="466427"/>
            <a:chOff x="507046" y="4525112"/>
            <a:chExt cx="1257639" cy="549865"/>
          </a:xfrm>
        </p:grpSpPr>
        <p:sp>
          <p:nvSpPr>
            <p:cNvPr id="198" name="Snip Same Side Corner Rectangle 197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9" name="TextBox 198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PLCG1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P19174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200" name="Group 199"/>
          <p:cNvGrpSpPr/>
          <p:nvPr/>
        </p:nvGrpSpPr>
        <p:grpSpPr>
          <a:xfrm>
            <a:off x="7049454" y="5069266"/>
            <a:ext cx="1106841" cy="466427"/>
            <a:chOff x="507046" y="3634424"/>
            <a:chExt cx="1257639" cy="549865"/>
          </a:xfrm>
        </p:grpSpPr>
        <p:sp>
          <p:nvSpPr>
            <p:cNvPr id="201" name="Snip Same Side Corner Rectangle 20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2" name="TextBox 20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HSPA8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P11142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03" name="Group 202"/>
          <p:cNvGrpSpPr/>
          <p:nvPr/>
        </p:nvGrpSpPr>
        <p:grpSpPr>
          <a:xfrm>
            <a:off x="7049454" y="3576360"/>
            <a:ext cx="1106841" cy="466427"/>
            <a:chOff x="507046" y="3634424"/>
            <a:chExt cx="1257639" cy="549865"/>
          </a:xfrm>
        </p:grpSpPr>
        <p:sp>
          <p:nvSpPr>
            <p:cNvPr id="204" name="Snip Same Side Corner Rectangle 20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5" name="TextBox 20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HSP90AB1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P08238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06" name="Group 205"/>
          <p:cNvGrpSpPr/>
          <p:nvPr/>
        </p:nvGrpSpPr>
        <p:grpSpPr>
          <a:xfrm>
            <a:off x="5455186" y="3471035"/>
            <a:ext cx="1106841" cy="460785"/>
            <a:chOff x="507046" y="2817700"/>
            <a:chExt cx="1257639" cy="543214"/>
          </a:xfrm>
        </p:grpSpPr>
        <p:sp>
          <p:nvSpPr>
            <p:cNvPr id="207" name="Snip Same Side Corner Rectangle 206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8" name="TextBox 207"/>
            <p:cNvSpPr txBox="1"/>
            <p:nvPr/>
          </p:nvSpPr>
          <p:spPr>
            <a:xfrm>
              <a:off x="507046" y="2823012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STAT3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984807"/>
                  </a:solidFill>
                  <a:latin typeface="Arial" charset="0"/>
                </a:rPr>
                <a:t>P40763</a:t>
              </a:r>
              <a:endParaRPr lang="en-US" sz="1050" dirty="0">
                <a:solidFill>
                  <a:srgbClr val="984807"/>
                </a:solidFill>
              </a:endParaRPr>
            </a:p>
          </p:txBody>
        </p:sp>
      </p:grpSp>
      <p:grpSp>
        <p:nvGrpSpPr>
          <p:cNvPr id="209" name="Group 208"/>
          <p:cNvGrpSpPr/>
          <p:nvPr/>
        </p:nvGrpSpPr>
        <p:grpSpPr>
          <a:xfrm>
            <a:off x="7049454" y="4075902"/>
            <a:ext cx="1106841" cy="466427"/>
            <a:chOff x="507046" y="3634424"/>
            <a:chExt cx="1257639" cy="549865"/>
          </a:xfrm>
        </p:grpSpPr>
        <p:sp>
          <p:nvSpPr>
            <p:cNvPr id="210" name="Snip Same Side Corner Rectangle 20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1" name="TextBox 21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HSPA1A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P08107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12" name="Group 211"/>
          <p:cNvGrpSpPr/>
          <p:nvPr/>
        </p:nvGrpSpPr>
        <p:grpSpPr>
          <a:xfrm>
            <a:off x="4066557" y="3471035"/>
            <a:ext cx="1015712" cy="461921"/>
            <a:chOff x="537046" y="349955"/>
            <a:chExt cx="1154094" cy="544552"/>
          </a:xfrm>
        </p:grpSpPr>
        <p:sp>
          <p:nvSpPr>
            <p:cNvPr id="216" name="Rounded Rectangle 215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EPHA4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P54764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218" name="Group 217"/>
          <p:cNvGrpSpPr/>
          <p:nvPr/>
        </p:nvGrpSpPr>
        <p:grpSpPr>
          <a:xfrm>
            <a:off x="5460527" y="4489370"/>
            <a:ext cx="1106841" cy="466427"/>
            <a:chOff x="507046" y="3634424"/>
            <a:chExt cx="1257639" cy="549865"/>
          </a:xfrm>
        </p:grpSpPr>
        <p:sp>
          <p:nvSpPr>
            <p:cNvPr id="219" name="Snip Same Side Corner Rectangle 21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0" name="TextBox 21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SHB1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Q9NRF2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21" name="Group 220"/>
          <p:cNvGrpSpPr/>
          <p:nvPr/>
        </p:nvGrpSpPr>
        <p:grpSpPr>
          <a:xfrm>
            <a:off x="7049454" y="4572753"/>
            <a:ext cx="1106841" cy="466427"/>
            <a:chOff x="507046" y="3634424"/>
            <a:chExt cx="1257639" cy="549865"/>
          </a:xfrm>
        </p:grpSpPr>
        <p:sp>
          <p:nvSpPr>
            <p:cNvPr id="222" name="Snip Same Side Corner Rectangle 22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3" name="TextBox 22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HSPA4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P34932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24" name="Group 223"/>
          <p:cNvGrpSpPr/>
          <p:nvPr/>
        </p:nvGrpSpPr>
        <p:grpSpPr>
          <a:xfrm>
            <a:off x="5418622" y="1093896"/>
            <a:ext cx="1106841" cy="458059"/>
            <a:chOff x="519389" y="2817700"/>
            <a:chExt cx="1257639" cy="540000"/>
          </a:xfrm>
        </p:grpSpPr>
        <p:sp>
          <p:nvSpPr>
            <p:cNvPr id="225" name="Snip Same Side Corner Rectangle 224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6" name="TextBox 225"/>
            <p:cNvSpPr txBox="1"/>
            <p:nvPr/>
          </p:nvSpPr>
          <p:spPr>
            <a:xfrm>
              <a:off x="519389" y="2817700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STAT1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984807"/>
                  </a:solidFill>
                  <a:latin typeface="Arial" charset="0"/>
                </a:rPr>
                <a:t>P42224</a:t>
              </a:r>
              <a:endParaRPr lang="en-US" sz="1050" dirty="0">
                <a:solidFill>
                  <a:srgbClr val="984807"/>
                </a:solidFill>
              </a:endParaRPr>
            </a:p>
          </p:txBody>
        </p:sp>
      </p:grpSp>
      <p:cxnSp>
        <p:nvCxnSpPr>
          <p:cNvPr id="227" name="Elbow Connector 226"/>
          <p:cNvCxnSpPr/>
          <p:nvPr/>
        </p:nvCxnSpPr>
        <p:spPr bwMode="auto">
          <a:xfrm rot="5400000" flipH="1" flipV="1">
            <a:off x="4422843" y="1813707"/>
            <a:ext cx="2077258" cy="394530"/>
          </a:xfrm>
          <a:prstGeom prst="bentConnector3">
            <a:avLst>
              <a:gd name="adj1" fmla="val 100133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 bwMode="auto">
          <a:xfrm>
            <a:off x="5247273" y="1734316"/>
            <a:ext cx="40643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1" name="Straight Arrow Connector 230"/>
          <p:cNvCxnSpPr/>
          <p:nvPr/>
        </p:nvCxnSpPr>
        <p:spPr bwMode="auto">
          <a:xfrm>
            <a:off x="6689613" y="1804894"/>
            <a:ext cx="40643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4" name="Straight Arrow Connector 233"/>
          <p:cNvCxnSpPr/>
          <p:nvPr/>
        </p:nvCxnSpPr>
        <p:spPr bwMode="auto">
          <a:xfrm>
            <a:off x="6776250" y="2448727"/>
            <a:ext cx="59279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3" name="Straight Arrow Connector 252"/>
          <p:cNvCxnSpPr/>
          <p:nvPr/>
        </p:nvCxnSpPr>
        <p:spPr bwMode="auto">
          <a:xfrm flipH="1">
            <a:off x="6463533" y="2716787"/>
            <a:ext cx="31271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5053945" y="3233764"/>
            <a:ext cx="209976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" name="Straight Connector 38"/>
          <p:cNvCxnSpPr/>
          <p:nvPr/>
        </p:nvCxnSpPr>
        <p:spPr bwMode="auto">
          <a:xfrm>
            <a:off x="5284231" y="3233764"/>
            <a:ext cx="0" cy="145676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7" name="Straight Connector 256"/>
          <p:cNvCxnSpPr/>
          <p:nvPr/>
        </p:nvCxnSpPr>
        <p:spPr bwMode="auto">
          <a:xfrm>
            <a:off x="6794213" y="3244047"/>
            <a:ext cx="0" cy="200528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8" name="Straight Arrow Connector 257"/>
          <p:cNvCxnSpPr/>
          <p:nvPr/>
        </p:nvCxnSpPr>
        <p:spPr bwMode="auto">
          <a:xfrm>
            <a:off x="6794213" y="3718361"/>
            <a:ext cx="35971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9" name="Straight Arrow Connector 258"/>
          <p:cNvCxnSpPr/>
          <p:nvPr/>
        </p:nvCxnSpPr>
        <p:spPr bwMode="auto">
          <a:xfrm>
            <a:off x="6793184" y="4243294"/>
            <a:ext cx="35971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0" name="Straight Arrow Connector 259"/>
          <p:cNvCxnSpPr/>
          <p:nvPr/>
        </p:nvCxnSpPr>
        <p:spPr bwMode="auto">
          <a:xfrm>
            <a:off x="6801727" y="4753813"/>
            <a:ext cx="35971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1" name="Straight Arrow Connector 260"/>
          <p:cNvCxnSpPr/>
          <p:nvPr/>
        </p:nvCxnSpPr>
        <p:spPr bwMode="auto">
          <a:xfrm>
            <a:off x="6794213" y="5242361"/>
            <a:ext cx="35971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2" name="Straight Arrow Connector 261"/>
          <p:cNvCxnSpPr/>
          <p:nvPr/>
        </p:nvCxnSpPr>
        <p:spPr bwMode="auto">
          <a:xfrm>
            <a:off x="5028477" y="3654058"/>
            <a:ext cx="52577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3" name="Straight Arrow Connector 262"/>
          <p:cNvCxnSpPr/>
          <p:nvPr/>
        </p:nvCxnSpPr>
        <p:spPr bwMode="auto">
          <a:xfrm>
            <a:off x="5021345" y="4159900"/>
            <a:ext cx="52577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4" name="Straight Arrow Connector 263"/>
          <p:cNvCxnSpPr/>
          <p:nvPr/>
        </p:nvCxnSpPr>
        <p:spPr bwMode="auto">
          <a:xfrm>
            <a:off x="5026723" y="4690533"/>
            <a:ext cx="52577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9269</TotalTime>
  <Words>98</Words>
  <Application>Microsoft Macintosh PowerPoint</Application>
  <PresentationFormat>On-screen Show (4:3)</PresentationFormat>
  <Paragraphs>76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107</cp:revision>
  <dcterms:created xsi:type="dcterms:W3CDTF">2014-02-16T01:31:59Z</dcterms:created>
  <dcterms:modified xsi:type="dcterms:W3CDTF">2016-03-18T00:30:32Z</dcterms:modified>
</cp:coreProperties>
</file>