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37" d="100"/>
          <a:sy n="137" d="100"/>
        </p:scale>
        <p:origin x="-78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135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5675508" y="3923902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PAK4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O96013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789770" y="3253710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PTEN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P60484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749582" y="1813973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Q8WU20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8" name="Elbow Connector 87"/>
          <p:cNvCxnSpPr>
            <a:stCxn id="63" idx="3"/>
          </p:cNvCxnSpPr>
          <p:nvPr/>
        </p:nvCxnSpPr>
        <p:spPr bwMode="auto">
          <a:xfrm flipV="1">
            <a:off x="5086116" y="4190673"/>
            <a:ext cx="769739" cy="406586"/>
          </a:xfrm>
          <a:prstGeom prst="bentConnector3">
            <a:avLst>
              <a:gd name="adj1" fmla="val 61871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Fibroblast Growth Factor Receptor 2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P21802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75506" y="6469149"/>
            <a:ext cx="32466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2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944904" y="4372735"/>
            <a:ext cx="1340126" cy="445087"/>
            <a:chOff x="371271" y="1139280"/>
            <a:chExt cx="1522707" cy="524707"/>
          </a:xfrm>
        </p:grpSpPr>
        <p:sp>
          <p:nvSpPr>
            <p:cNvPr id="63" name="Rounded Rectangle 62"/>
            <p:cNvSpPr/>
            <p:nvPr/>
          </p:nvSpPr>
          <p:spPr bwMode="auto">
            <a:xfrm>
              <a:off x="587934" y="1143950"/>
              <a:ext cx="1080030" cy="520037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FGFR2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P21802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514534" y="3092505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+S782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972131" y="1701606"/>
            <a:ext cx="715674" cy="246221"/>
            <a:chOff x="7592082" y="6020193"/>
            <a:chExt cx="862158" cy="350482"/>
          </a:xfrm>
        </p:grpSpPr>
        <p:sp>
          <p:nvSpPr>
            <p:cNvPr id="5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9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S347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514534" y="2565102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+Y769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4514534" y="1861898"/>
            <a:ext cx="715674" cy="246221"/>
            <a:chOff x="7620676" y="5024219"/>
            <a:chExt cx="862158" cy="350482"/>
          </a:xfrm>
        </p:grpSpPr>
        <p:sp>
          <p:nvSpPr>
            <p:cNvPr id="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+Y657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514534" y="1686097"/>
            <a:ext cx="715674" cy="246221"/>
            <a:chOff x="7620676" y="5024219"/>
            <a:chExt cx="862158" cy="350482"/>
          </a:xfrm>
        </p:grpSpPr>
        <p:sp>
          <p:nvSpPr>
            <p:cNvPr id="9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+Y656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514534" y="3619908"/>
            <a:ext cx="715674" cy="246221"/>
            <a:chOff x="7592082" y="6020192"/>
            <a:chExt cx="862158" cy="350482"/>
          </a:xfrm>
        </p:grpSpPr>
        <p:sp>
          <p:nvSpPr>
            <p:cNvPr id="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514534" y="3444107"/>
            <a:ext cx="715674" cy="246221"/>
            <a:chOff x="7592082" y="6020192"/>
            <a:chExt cx="862158" cy="350482"/>
          </a:xfrm>
        </p:grpSpPr>
        <p:sp>
          <p:nvSpPr>
            <p:cNvPr id="9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4514534" y="3268306"/>
            <a:ext cx="715674" cy="246221"/>
            <a:chOff x="7592082" y="6020192"/>
            <a:chExt cx="862158" cy="350482"/>
          </a:xfrm>
        </p:grpSpPr>
        <p:sp>
          <p:nvSpPr>
            <p:cNvPr id="10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4514534" y="2916704"/>
            <a:ext cx="715674" cy="246221"/>
            <a:chOff x="7592082" y="6020192"/>
            <a:chExt cx="862158" cy="350482"/>
          </a:xfrm>
        </p:grpSpPr>
        <p:sp>
          <p:nvSpPr>
            <p:cNvPr id="10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S780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3972131" y="3979869"/>
            <a:ext cx="715674" cy="246221"/>
            <a:chOff x="7592082" y="6020192"/>
            <a:chExt cx="862158" cy="350482"/>
          </a:xfrm>
        </p:grpSpPr>
        <p:sp>
          <p:nvSpPr>
            <p:cNvPr id="10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S587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3972131" y="2928363"/>
            <a:ext cx="715674" cy="246221"/>
            <a:chOff x="7592082" y="6020192"/>
            <a:chExt cx="862158" cy="350482"/>
          </a:xfrm>
        </p:grpSpPr>
        <p:sp>
          <p:nvSpPr>
            <p:cNvPr id="11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S453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972131" y="2753112"/>
            <a:ext cx="715674" cy="246221"/>
            <a:chOff x="7592082" y="6020192"/>
            <a:chExt cx="862158" cy="350482"/>
          </a:xfrm>
        </p:grpSpPr>
        <p:sp>
          <p:nvSpPr>
            <p:cNvPr id="11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S452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3972131" y="2052108"/>
            <a:ext cx="715674" cy="246221"/>
            <a:chOff x="7592082" y="6020192"/>
            <a:chExt cx="862158" cy="350482"/>
          </a:xfrm>
        </p:grpSpPr>
        <p:sp>
          <p:nvSpPr>
            <p:cNvPr id="11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S440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972131" y="1876857"/>
            <a:ext cx="715674" cy="246221"/>
            <a:chOff x="7592082" y="6020192"/>
            <a:chExt cx="862158" cy="350482"/>
          </a:xfrm>
        </p:grpSpPr>
        <p:sp>
          <p:nvSpPr>
            <p:cNvPr id="12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3972131" y="2577861"/>
            <a:ext cx="715674" cy="246221"/>
            <a:chOff x="7592082" y="6020192"/>
            <a:chExt cx="862158" cy="350482"/>
          </a:xfrm>
        </p:grpSpPr>
        <p:sp>
          <p:nvSpPr>
            <p:cNvPr id="12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T449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3972131" y="2402610"/>
            <a:ext cx="715674" cy="246221"/>
            <a:chOff x="7592082" y="6020192"/>
            <a:chExt cx="862158" cy="350482"/>
          </a:xfrm>
        </p:grpSpPr>
        <p:sp>
          <p:nvSpPr>
            <p:cNvPr id="12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T448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3972131" y="2227359"/>
            <a:ext cx="715674" cy="246221"/>
            <a:chOff x="7592082" y="6020192"/>
            <a:chExt cx="862158" cy="350482"/>
          </a:xfrm>
        </p:grpSpPr>
        <p:sp>
          <p:nvSpPr>
            <p:cNvPr id="12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4514534" y="3795709"/>
            <a:ext cx="715674" cy="246221"/>
            <a:chOff x="7592082" y="6020192"/>
            <a:chExt cx="862158" cy="350482"/>
          </a:xfrm>
        </p:grpSpPr>
        <p:sp>
          <p:nvSpPr>
            <p:cNvPr id="13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S792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3972131" y="1526355"/>
            <a:ext cx="715674" cy="246221"/>
            <a:chOff x="7592082" y="6020192"/>
            <a:chExt cx="862158" cy="350482"/>
          </a:xfrm>
        </p:grpSpPr>
        <p:sp>
          <p:nvSpPr>
            <p:cNvPr id="18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4514534" y="2389301"/>
            <a:ext cx="715674" cy="246221"/>
            <a:chOff x="7592082" y="6020192"/>
            <a:chExt cx="862158" cy="350482"/>
          </a:xfrm>
        </p:grpSpPr>
        <p:sp>
          <p:nvSpPr>
            <p:cNvPr id="17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Y733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514534" y="2213500"/>
            <a:ext cx="715674" cy="246221"/>
            <a:chOff x="7592082" y="6020192"/>
            <a:chExt cx="862158" cy="350482"/>
          </a:xfrm>
        </p:grpSpPr>
        <p:sp>
          <p:nvSpPr>
            <p:cNvPr id="17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Y704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4514534" y="2037699"/>
            <a:ext cx="715674" cy="246221"/>
            <a:chOff x="7592082" y="6020192"/>
            <a:chExt cx="862158" cy="350482"/>
          </a:xfrm>
        </p:grpSpPr>
        <p:sp>
          <p:nvSpPr>
            <p:cNvPr id="17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Y680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4514534" y="1510296"/>
            <a:ext cx="715674" cy="246221"/>
            <a:chOff x="7592082" y="6020192"/>
            <a:chExt cx="862158" cy="350482"/>
          </a:xfrm>
        </p:grpSpPr>
        <p:sp>
          <p:nvSpPr>
            <p:cNvPr id="17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4514534" y="1334495"/>
            <a:ext cx="715674" cy="246221"/>
            <a:chOff x="7592082" y="6020192"/>
            <a:chExt cx="862158" cy="350482"/>
          </a:xfrm>
        </p:grpSpPr>
        <p:sp>
          <p:nvSpPr>
            <p:cNvPr id="17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Y608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3972131" y="4155113"/>
            <a:ext cx="715674" cy="246221"/>
            <a:chOff x="7592082" y="6020192"/>
            <a:chExt cx="862158" cy="350482"/>
          </a:xfrm>
        </p:grpSpPr>
        <p:sp>
          <p:nvSpPr>
            <p:cNvPr id="16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972131" y="3804618"/>
            <a:ext cx="715674" cy="246221"/>
            <a:chOff x="7592082" y="6020192"/>
            <a:chExt cx="862158" cy="350482"/>
          </a:xfrm>
        </p:grpSpPr>
        <p:sp>
          <p:nvSpPr>
            <p:cNvPr id="16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Y586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49" name="Group 148"/>
          <p:cNvGrpSpPr/>
          <p:nvPr/>
        </p:nvGrpSpPr>
        <p:grpSpPr>
          <a:xfrm>
            <a:off x="3972131" y="3454116"/>
            <a:ext cx="715674" cy="246221"/>
            <a:chOff x="7592082" y="6033192"/>
            <a:chExt cx="862158" cy="350482"/>
          </a:xfrm>
        </p:grpSpPr>
        <p:sp>
          <p:nvSpPr>
            <p:cNvPr id="16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6" name="Text Box 160"/>
            <p:cNvSpPr txBox="1">
              <a:spLocks noChangeArrowheads="1"/>
            </p:cNvSpPr>
            <p:nvPr/>
          </p:nvSpPr>
          <p:spPr bwMode="auto">
            <a:xfrm>
              <a:off x="7592082" y="6033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Y466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3972131" y="3629367"/>
            <a:ext cx="715674" cy="246221"/>
            <a:chOff x="7592082" y="6020192"/>
            <a:chExt cx="862158" cy="350482"/>
          </a:xfrm>
        </p:grpSpPr>
        <p:sp>
          <p:nvSpPr>
            <p:cNvPr id="1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4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Y561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514534" y="4147308"/>
            <a:ext cx="715674" cy="246221"/>
            <a:chOff x="7592082" y="6020192"/>
            <a:chExt cx="862158" cy="350482"/>
          </a:xfrm>
        </p:grpSpPr>
        <p:sp>
          <p:nvSpPr>
            <p:cNvPr id="15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Y812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4514534" y="3971510"/>
            <a:ext cx="715674" cy="246221"/>
            <a:chOff x="7592082" y="6020192"/>
            <a:chExt cx="862158" cy="350482"/>
          </a:xfrm>
        </p:grpSpPr>
        <p:sp>
          <p:nvSpPr>
            <p:cNvPr id="15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Y805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4514534" y="2740903"/>
            <a:ext cx="715674" cy="246221"/>
            <a:chOff x="7592082" y="6020192"/>
            <a:chExt cx="862158" cy="350482"/>
          </a:xfrm>
        </p:grpSpPr>
        <p:sp>
          <p:nvSpPr>
            <p:cNvPr id="15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Y779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3972131" y="3103614"/>
            <a:ext cx="715674" cy="246221"/>
            <a:chOff x="7592082" y="6020192"/>
            <a:chExt cx="862158" cy="350482"/>
          </a:xfrm>
        </p:grpSpPr>
        <p:sp>
          <p:nvSpPr>
            <p:cNvPr id="19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3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T454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4" name="Group 193"/>
          <p:cNvGrpSpPr/>
          <p:nvPr/>
        </p:nvGrpSpPr>
        <p:grpSpPr>
          <a:xfrm>
            <a:off x="3972131" y="1175853"/>
            <a:ext cx="715674" cy="246221"/>
            <a:chOff x="7592082" y="6020192"/>
            <a:chExt cx="862158" cy="350482"/>
          </a:xfrm>
        </p:grpSpPr>
        <p:sp>
          <p:nvSpPr>
            <p:cNvPr id="1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Y155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3972131" y="1351104"/>
            <a:ext cx="715674" cy="246221"/>
            <a:chOff x="7592082" y="6020192"/>
            <a:chExt cx="862158" cy="350482"/>
          </a:xfrm>
        </p:grpSpPr>
        <p:sp>
          <p:nvSpPr>
            <p:cNvPr id="19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9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Y281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3972131" y="3278865"/>
            <a:ext cx="715674" cy="246221"/>
            <a:chOff x="7592082" y="6020192"/>
            <a:chExt cx="862158" cy="350482"/>
          </a:xfrm>
        </p:grpSpPr>
        <p:sp>
          <p:nvSpPr>
            <p:cNvPr id="2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T457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5948442" y="2996907"/>
            <a:ext cx="715674" cy="246221"/>
            <a:chOff x="7620676" y="5024219"/>
            <a:chExt cx="862158" cy="350482"/>
          </a:xfrm>
        </p:grpSpPr>
        <p:sp>
          <p:nvSpPr>
            <p:cNvPr id="20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+Y240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07" name="Elbow Connector 206"/>
          <p:cNvCxnSpPr/>
          <p:nvPr/>
        </p:nvCxnSpPr>
        <p:spPr bwMode="auto">
          <a:xfrm rot="5400000" flipH="1" flipV="1">
            <a:off x="4595828" y="3647732"/>
            <a:ext cx="1369729" cy="352604"/>
          </a:xfrm>
          <a:prstGeom prst="bentConnector3">
            <a:avLst>
              <a:gd name="adj1" fmla="val -1361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8" name="Elbow Connector 207"/>
          <p:cNvCxnSpPr/>
          <p:nvPr/>
        </p:nvCxnSpPr>
        <p:spPr bwMode="auto">
          <a:xfrm rot="5400000" flipH="1" flipV="1">
            <a:off x="4915922" y="3218621"/>
            <a:ext cx="1433269" cy="343121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9" name="Elbow Connector 208"/>
          <p:cNvCxnSpPr/>
          <p:nvPr/>
        </p:nvCxnSpPr>
        <p:spPr bwMode="auto">
          <a:xfrm rot="5400000" flipH="1" flipV="1">
            <a:off x="4389463" y="3107385"/>
            <a:ext cx="2469046" cy="333983"/>
          </a:xfrm>
          <a:prstGeom prst="bentConnector3">
            <a:avLst>
              <a:gd name="adj1" fmla="val 99955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1" name="Group 210"/>
          <p:cNvGrpSpPr/>
          <p:nvPr/>
        </p:nvGrpSpPr>
        <p:grpSpPr>
          <a:xfrm>
            <a:off x="7289744" y="1169810"/>
            <a:ext cx="1106841" cy="466427"/>
            <a:chOff x="507046" y="3634424"/>
            <a:chExt cx="1257639" cy="549865"/>
          </a:xfrm>
        </p:grpSpPr>
        <p:sp>
          <p:nvSpPr>
            <p:cNvPr id="221" name="Snip Same Side Corner Rectangle 2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7478069" y="1634469"/>
            <a:ext cx="715674" cy="246221"/>
            <a:chOff x="7630433" y="4761828"/>
            <a:chExt cx="862158" cy="350481"/>
          </a:xfrm>
        </p:grpSpPr>
        <p:sp>
          <p:nvSpPr>
            <p:cNvPr id="219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0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7478069" y="1834419"/>
            <a:ext cx="715674" cy="246221"/>
            <a:chOff x="7630433" y="4761828"/>
            <a:chExt cx="862158" cy="350481"/>
          </a:xfrm>
        </p:grpSpPr>
        <p:sp>
          <p:nvSpPr>
            <p:cNvPr id="217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8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7485327" y="2015793"/>
            <a:ext cx="715674" cy="246221"/>
            <a:chOff x="7612082" y="4428624"/>
            <a:chExt cx="862158" cy="350482"/>
          </a:xfrm>
        </p:grpSpPr>
        <p:sp>
          <p:nvSpPr>
            <p:cNvPr id="215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6" name="Text Box 169"/>
            <p:cNvSpPr txBox="1">
              <a:spLocks noChangeArrowheads="1"/>
            </p:cNvSpPr>
            <p:nvPr/>
          </p:nvSpPr>
          <p:spPr bwMode="auto">
            <a:xfrm>
              <a:off x="7612082" y="442862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grpSp>
        <p:nvGrpSpPr>
          <p:cNvPr id="224" name="Group 223"/>
          <p:cNvGrpSpPr/>
          <p:nvPr/>
        </p:nvGrpSpPr>
        <p:grpSpPr>
          <a:xfrm>
            <a:off x="741954" y="1785203"/>
            <a:ext cx="1106841" cy="466427"/>
            <a:chOff x="507046" y="3634424"/>
            <a:chExt cx="1257639" cy="549865"/>
          </a:xfrm>
        </p:grpSpPr>
        <p:sp>
          <p:nvSpPr>
            <p:cNvPr id="225" name="Snip Same Side Corner Rectangle 22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FGF2/</a:t>
              </a: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bFGF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P09038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741954" y="4077323"/>
            <a:ext cx="1106841" cy="466427"/>
            <a:chOff x="507046" y="3634424"/>
            <a:chExt cx="1257639" cy="549865"/>
          </a:xfrm>
        </p:grpSpPr>
        <p:sp>
          <p:nvSpPr>
            <p:cNvPr id="228" name="Snip Same Side Corner Rectangle 22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TextBox 22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P10767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741954" y="1212173"/>
            <a:ext cx="1106841" cy="466427"/>
            <a:chOff x="507046" y="3634424"/>
            <a:chExt cx="1257639" cy="549865"/>
          </a:xfrm>
        </p:grpSpPr>
        <p:sp>
          <p:nvSpPr>
            <p:cNvPr id="231" name="Snip Same Side Corner Rectangle 2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2" name="TextBox 23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P05230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2199466" y="4077323"/>
            <a:ext cx="1106841" cy="466427"/>
            <a:chOff x="507046" y="3634424"/>
            <a:chExt cx="1257639" cy="549865"/>
          </a:xfrm>
        </p:grpSpPr>
        <p:sp>
          <p:nvSpPr>
            <p:cNvPr id="234" name="Snip Same Side Corner Rectangle 23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FGF22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Q9HCT0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741954" y="2358233"/>
            <a:ext cx="1106841" cy="466427"/>
            <a:chOff x="507046" y="3634424"/>
            <a:chExt cx="1257639" cy="549865"/>
          </a:xfrm>
        </p:grpSpPr>
        <p:sp>
          <p:nvSpPr>
            <p:cNvPr id="237" name="Snip Same Side Corner Rectangle 23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P11487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9" name="Group 238"/>
          <p:cNvGrpSpPr/>
          <p:nvPr/>
        </p:nvGrpSpPr>
        <p:grpSpPr>
          <a:xfrm>
            <a:off x="2199466" y="4650353"/>
            <a:ext cx="1106841" cy="466427"/>
            <a:chOff x="507046" y="3634424"/>
            <a:chExt cx="1257639" cy="549865"/>
          </a:xfrm>
        </p:grpSpPr>
        <p:sp>
          <p:nvSpPr>
            <p:cNvPr id="240" name="Snip Same Side Corner Rectangle 2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FGF23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Q9GZV9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2199466" y="3504293"/>
            <a:ext cx="1106841" cy="466427"/>
            <a:chOff x="507046" y="3634424"/>
            <a:chExt cx="1257639" cy="549865"/>
          </a:xfrm>
        </p:grpSpPr>
        <p:sp>
          <p:nvSpPr>
            <p:cNvPr id="243" name="Snip Same Side Corner Rectangle 24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FGF21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Q9NSA1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741954" y="2931263"/>
            <a:ext cx="1106841" cy="466427"/>
            <a:chOff x="507046" y="3634424"/>
            <a:chExt cx="1257639" cy="549865"/>
          </a:xfrm>
        </p:grpSpPr>
        <p:sp>
          <p:nvSpPr>
            <p:cNvPr id="246" name="Snip Same Side Corner Rectangle 2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P08620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2199466" y="1212173"/>
            <a:ext cx="1106841" cy="466427"/>
            <a:chOff x="507046" y="3634424"/>
            <a:chExt cx="1257639" cy="549865"/>
          </a:xfrm>
        </p:grpSpPr>
        <p:sp>
          <p:nvSpPr>
            <p:cNvPr id="249" name="Snip Same Side Corner Rectangle 2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P55075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2199466" y="2358233"/>
            <a:ext cx="1106841" cy="466427"/>
            <a:chOff x="507046" y="3634424"/>
            <a:chExt cx="1257639" cy="549865"/>
          </a:xfrm>
        </p:grpSpPr>
        <p:sp>
          <p:nvSpPr>
            <p:cNvPr id="252" name="Snip Same Side Corner Rectangle 2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O15520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56" name="Elbow Connector 255"/>
          <p:cNvCxnSpPr/>
          <p:nvPr/>
        </p:nvCxnSpPr>
        <p:spPr bwMode="auto">
          <a:xfrm rot="16200000" flipH="1">
            <a:off x="1125020" y="2227876"/>
            <a:ext cx="3166231" cy="1465516"/>
          </a:xfrm>
          <a:prstGeom prst="bentConnector3">
            <a:avLst>
              <a:gd name="adj1" fmla="val 12156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71" name="Group 270"/>
          <p:cNvGrpSpPr/>
          <p:nvPr/>
        </p:nvGrpSpPr>
        <p:grpSpPr>
          <a:xfrm>
            <a:off x="741954" y="4650353"/>
            <a:ext cx="1106841" cy="466427"/>
            <a:chOff x="507046" y="3634424"/>
            <a:chExt cx="1257639" cy="549865"/>
          </a:xfrm>
        </p:grpSpPr>
        <p:sp>
          <p:nvSpPr>
            <p:cNvPr id="272" name="Snip Same Side Corner Rectangle 27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3" name="TextBox 27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P21781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5777686" y="2445258"/>
            <a:ext cx="1106841" cy="466427"/>
            <a:chOff x="507046" y="4525112"/>
            <a:chExt cx="1257639" cy="549865"/>
          </a:xfrm>
        </p:grpSpPr>
        <p:sp>
          <p:nvSpPr>
            <p:cNvPr id="255" name="Snip Same Side Corner Rectangle 254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sp>
        <p:nvSpPr>
          <p:cNvPr id="259" name="TextBox 258"/>
          <p:cNvSpPr txBox="1"/>
          <p:nvPr/>
        </p:nvSpPr>
        <p:spPr>
          <a:xfrm>
            <a:off x="1591592" y="868665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104390" y="2678004"/>
            <a:ext cx="35260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1" name="Straight Arrow Connector 260"/>
          <p:cNvCxnSpPr/>
          <p:nvPr/>
        </p:nvCxnSpPr>
        <p:spPr bwMode="auto">
          <a:xfrm>
            <a:off x="5458633" y="3119397"/>
            <a:ext cx="621803" cy="508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62" name="Group 261"/>
          <p:cNvGrpSpPr/>
          <p:nvPr/>
        </p:nvGrpSpPr>
        <p:grpSpPr>
          <a:xfrm>
            <a:off x="741954" y="3504293"/>
            <a:ext cx="1106841" cy="466427"/>
            <a:chOff x="507046" y="3634424"/>
            <a:chExt cx="1257639" cy="549865"/>
          </a:xfrm>
        </p:grpSpPr>
        <p:sp>
          <p:nvSpPr>
            <p:cNvPr id="267" name="Snip Same Side Corner Rectangle 26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P12034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2199466" y="2931263"/>
            <a:ext cx="1106841" cy="466427"/>
            <a:chOff x="507046" y="3634424"/>
            <a:chExt cx="1257639" cy="549865"/>
          </a:xfrm>
        </p:grpSpPr>
        <p:sp>
          <p:nvSpPr>
            <p:cNvPr id="277" name="Snip Same Side Corner Rectangle 27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FGF18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O76093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2199466" y="1785203"/>
            <a:ext cx="1106841" cy="466427"/>
            <a:chOff x="507046" y="3634424"/>
            <a:chExt cx="1257639" cy="549865"/>
          </a:xfrm>
        </p:grpSpPr>
        <p:sp>
          <p:nvSpPr>
            <p:cNvPr id="280" name="Snip Same Side Corner Rectangle 2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1" name="TextBox 28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FGF9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P31371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802050" y="1391541"/>
            <a:ext cx="173324" cy="3367458"/>
            <a:chOff x="2145319" y="1125934"/>
            <a:chExt cx="371429" cy="3367458"/>
          </a:xfrm>
        </p:grpSpPr>
        <p:cxnSp>
          <p:nvCxnSpPr>
            <p:cNvPr id="257" name="Elbow Connector 256"/>
            <p:cNvCxnSpPr/>
            <p:nvPr/>
          </p:nvCxnSpPr>
          <p:spPr bwMode="auto">
            <a:xfrm flipV="1">
              <a:off x="2145319" y="1687177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3" name="Elbow Connector 262"/>
            <p:cNvCxnSpPr/>
            <p:nvPr/>
          </p:nvCxnSpPr>
          <p:spPr bwMode="auto">
            <a:xfrm flipV="1">
              <a:off x="2145319" y="2248420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4" name="Elbow Connector 263"/>
            <p:cNvCxnSpPr/>
            <p:nvPr/>
          </p:nvCxnSpPr>
          <p:spPr bwMode="auto">
            <a:xfrm flipV="1">
              <a:off x="2145319" y="2809663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5" name="Elbow Connector 264"/>
            <p:cNvCxnSpPr/>
            <p:nvPr/>
          </p:nvCxnSpPr>
          <p:spPr bwMode="auto">
            <a:xfrm flipV="1">
              <a:off x="2145319" y="3370906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74" name="Elbow Connector 273"/>
            <p:cNvCxnSpPr/>
            <p:nvPr/>
          </p:nvCxnSpPr>
          <p:spPr bwMode="auto">
            <a:xfrm flipV="1">
              <a:off x="2145319" y="3932149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0" name="Elbow Connector 259"/>
            <p:cNvCxnSpPr/>
            <p:nvPr/>
          </p:nvCxnSpPr>
          <p:spPr bwMode="auto">
            <a:xfrm flipV="1">
              <a:off x="2145319" y="1125934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2" name="Elbow Connector 281"/>
            <p:cNvCxnSpPr/>
            <p:nvPr/>
          </p:nvCxnSpPr>
          <p:spPr bwMode="auto">
            <a:xfrm flipV="1">
              <a:off x="2145319" y="4493391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283" name="Group 282"/>
          <p:cNvGrpSpPr/>
          <p:nvPr/>
        </p:nvGrpSpPr>
        <p:grpSpPr>
          <a:xfrm>
            <a:off x="3267569" y="1408260"/>
            <a:ext cx="173324" cy="3367458"/>
            <a:chOff x="2145319" y="1125934"/>
            <a:chExt cx="371429" cy="3367458"/>
          </a:xfrm>
        </p:grpSpPr>
        <p:cxnSp>
          <p:nvCxnSpPr>
            <p:cNvPr id="284" name="Elbow Connector 283"/>
            <p:cNvCxnSpPr/>
            <p:nvPr/>
          </p:nvCxnSpPr>
          <p:spPr bwMode="auto">
            <a:xfrm flipV="1">
              <a:off x="2145319" y="1687177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5" name="Elbow Connector 284"/>
            <p:cNvCxnSpPr/>
            <p:nvPr/>
          </p:nvCxnSpPr>
          <p:spPr bwMode="auto">
            <a:xfrm flipV="1">
              <a:off x="2145319" y="2248420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6" name="Elbow Connector 285"/>
            <p:cNvCxnSpPr/>
            <p:nvPr/>
          </p:nvCxnSpPr>
          <p:spPr bwMode="auto">
            <a:xfrm flipV="1">
              <a:off x="2145319" y="2809663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7" name="Elbow Connector 286"/>
            <p:cNvCxnSpPr/>
            <p:nvPr/>
          </p:nvCxnSpPr>
          <p:spPr bwMode="auto">
            <a:xfrm flipV="1">
              <a:off x="2145319" y="3370906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8" name="Elbow Connector 287"/>
            <p:cNvCxnSpPr/>
            <p:nvPr/>
          </p:nvCxnSpPr>
          <p:spPr bwMode="auto">
            <a:xfrm flipV="1">
              <a:off x="2145319" y="3932149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9" name="Elbow Connector 288"/>
            <p:cNvCxnSpPr/>
            <p:nvPr/>
          </p:nvCxnSpPr>
          <p:spPr bwMode="auto">
            <a:xfrm flipV="1">
              <a:off x="2145319" y="1125934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90" name="Elbow Connector 289"/>
            <p:cNvCxnSpPr/>
            <p:nvPr/>
          </p:nvCxnSpPr>
          <p:spPr bwMode="auto">
            <a:xfrm flipV="1">
              <a:off x="2145319" y="4493391"/>
              <a:ext cx="371429" cy="1"/>
            </a:xfrm>
            <a:prstGeom prst="bentConnector3">
              <a:avLst>
                <a:gd name="adj1" fmla="val 50000"/>
              </a:avLst>
            </a:prstGeom>
            <a:ln w="28575" cmpd="sng">
              <a:solidFill>
                <a:srgbClr val="00C100"/>
              </a:solidFill>
              <a:prstDash val="sysDash"/>
              <a:headEnd type="none" w="med" len="med"/>
              <a:tailEnd type="non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cxnSp>
        <p:nvCxnSpPr>
          <p:cNvPr id="41" name="Elbow Connector 40"/>
          <p:cNvCxnSpPr/>
          <p:nvPr/>
        </p:nvCxnSpPr>
        <p:spPr bwMode="auto">
          <a:xfrm rot="16200000" flipH="1">
            <a:off x="2152752" y="2679684"/>
            <a:ext cx="3213128" cy="636847"/>
          </a:xfrm>
          <a:prstGeom prst="bentConnector3">
            <a:avLst>
              <a:gd name="adj1" fmla="val 10004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9" name="Elbow Connector 298"/>
          <p:cNvCxnSpPr/>
          <p:nvPr/>
        </p:nvCxnSpPr>
        <p:spPr bwMode="auto">
          <a:xfrm>
            <a:off x="5104390" y="4654859"/>
            <a:ext cx="914400" cy="91440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4" name="Elbow Connector 303"/>
          <p:cNvCxnSpPr/>
          <p:nvPr/>
        </p:nvCxnSpPr>
        <p:spPr bwMode="auto">
          <a:xfrm>
            <a:off x="5124600" y="4654859"/>
            <a:ext cx="914400" cy="914400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0" name="Elbow Connector 309"/>
          <p:cNvCxnSpPr>
            <a:endCxn id="218" idx="1"/>
          </p:cNvCxnSpPr>
          <p:nvPr/>
        </p:nvCxnSpPr>
        <p:spPr bwMode="auto">
          <a:xfrm rot="5400000" flipH="1" flipV="1">
            <a:off x="5857070" y="3052138"/>
            <a:ext cx="2715607" cy="52639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6" name="Straight Connector 315"/>
          <p:cNvCxnSpPr/>
          <p:nvPr/>
        </p:nvCxnSpPr>
        <p:spPr bwMode="auto">
          <a:xfrm>
            <a:off x="5104390" y="4758998"/>
            <a:ext cx="193865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0" name="Group 319"/>
          <p:cNvGrpSpPr/>
          <p:nvPr/>
        </p:nvGrpSpPr>
        <p:grpSpPr>
          <a:xfrm>
            <a:off x="5772158" y="1174536"/>
            <a:ext cx="1106841" cy="460785"/>
            <a:chOff x="507046" y="3634424"/>
            <a:chExt cx="1257639" cy="543214"/>
          </a:xfrm>
        </p:grpSpPr>
        <p:sp>
          <p:nvSpPr>
            <p:cNvPr id="321" name="Snip Same Side Corner Rectangle 3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0" name="Straight Connector 139"/>
          <p:cNvCxnSpPr/>
          <p:nvPr/>
        </p:nvCxnSpPr>
        <p:spPr bwMode="auto">
          <a:xfrm>
            <a:off x="7043045" y="1391543"/>
            <a:ext cx="0" cy="336745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5" name="Group 324"/>
          <p:cNvGrpSpPr/>
          <p:nvPr/>
        </p:nvGrpSpPr>
        <p:grpSpPr>
          <a:xfrm>
            <a:off x="7320542" y="4542712"/>
            <a:ext cx="1106841" cy="460785"/>
            <a:chOff x="507046" y="2817700"/>
            <a:chExt cx="1257639" cy="543214"/>
          </a:xfrm>
        </p:grpSpPr>
        <p:sp>
          <p:nvSpPr>
            <p:cNvPr id="326" name="Snip Same Side Corner Rectangle 32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7" name="TextBox 32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ITGA5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P08648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328" name="Straight Arrow Connector 327"/>
          <p:cNvCxnSpPr/>
          <p:nvPr/>
        </p:nvCxnSpPr>
        <p:spPr bwMode="auto">
          <a:xfrm flipV="1">
            <a:off x="7087380" y="2491617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2" name="Straight Arrow Connector 331"/>
          <p:cNvCxnSpPr/>
          <p:nvPr/>
        </p:nvCxnSpPr>
        <p:spPr bwMode="auto">
          <a:xfrm flipV="1">
            <a:off x="7087380" y="3027729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36" name="Group 335"/>
          <p:cNvGrpSpPr/>
          <p:nvPr/>
        </p:nvGrpSpPr>
        <p:grpSpPr>
          <a:xfrm>
            <a:off x="7317959" y="3368107"/>
            <a:ext cx="1106841" cy="466427"/>
            <a:chOff x="507046" y="4525112"/>
            <a:chExt cx="1257639" cy="549865"/>
          </a:xfrm>
        </p:grpSpPr>
        <p:sp>
          <p:nvSpPr>
            <p:cNvPr id="337" name="Snip Same Side Corner Rectangle 33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MMP14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P50281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339" name="Group 338"/>
          <p:cNvGrpSpPr/>
          <p:nvPr/>
        </p:nvGrpSpPr>
        <p:grpSpPr>
          <a:xfrm>
            <a:off x="7324781" y="2829666"/>
            <a:ext cx="1106841" cy="460785"/>
            <a:chOff x="507046" y="3634424"/>
            <a:chExt cx="1257639" cy="543214"/>
          </a:xfrm>
        </p:grpSpPr>
        <p:sp>
          <p:nvSpPr>
            <p:cNvPr id="340" name="Snip Same Side Corner Rectangle 3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14-3-3-zeta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7289744" y="2280057"/>
            <a:ext cx="1106841" cy="460785"/>
            <a:chOff x="507046" y="3634424"/>
            <a:chExt cx="1257639" cy="543214"/>
          </a:xfrm>
        </p:grpSpPr>
        <p:sp>
          <p:nvSpPr>
            <p:cNvPr id="343" name="Snip Same Side Corner Rectangle 34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4" name="TextBox 34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CACNA1D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Q01668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5" name="Group 344"/>
          <p:cNvGrpSpPr/>
          <p:nvPr/>
        </p:nvGrpSpPr>
        <p:grpSpPr>
          <a:xfrm>
            <a:off x="7345010" y="3918306"/>
            <a:ext cx="1015712" cy="456279"/>
            <a:chOff x="537046" y="349955"/>
            <a:chExt cx="1154094" cy="537901"/>
          </a:xfrm>
        </p:grpSpPr>
        <p:sp>
          <p:nvSpPr>
            <p:cNvPr id="346" name="Rounded Rectangle 34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537046" y="349955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PYK2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Q14289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5159212" y="4994022"/>
            <a:ext cx="1106841" cy="460785"/>
            <a:chOff x="507046" y="2817700"/>
            <a:chExt cx="1257639" cy="543214"/>
          </a:xfrm>
        </p:grpSpPr>
        <p:sp>
          <p:nvSpPr>
            <p:cNvPr id="349" name="Snip Same Side Corner Rectangle 34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0" name="TextBox 349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P42229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6304635" y="4994022"/>
            <a:ext cx="1106841" cy="460785"/>
            <a:chOff x="507046" y="2817700"/>
            <a:chExt cx="1257639" cy="543214"/>
          </a:xfrm>
        </p:grpSpPr>
        <p:sp>
          <p:nvSpPr>
            <p:cNvPr id="352" name="Snip Same Side Corner Rectangle 35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984807"/>
                  </a:solidFill>
                  <a:latin typeface="Arial" charset="0"/>
                </a:rPr>
                <a:t>P51692</a:t>
              </a:r>
              <a:endParaRPr lang="en-US" sz="105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355" name="Straight Arrow Connector 354"/>
          <p:cNvCxnSpPr/>
          <p:nvPr/>
        </p:nvCxnSpPr>
        <p:spPr bwMode="auto">
          <a:xfrm flipH="1" flipV="1">
            <a:off x="6800410" y="1344598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6" name="Straight Arrow Connector 355"/>
          <p:cNvCxnSpPr/>
          <p:nvPr/>
        </p:nvCxnSpPr>
        <p:spPr bwMode="auto">
          <a:xfrm flipV="1">
            <a:off x="7087380" y="3536433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7" name="Straight Arrow Connector 356"/>
          <p:cNvCxnSpPr/>
          <p:nvPr/>
        </p:nvCxnSpPr>
        <p:spPr bwMode="auto">
          <a:xfrm flipV="1">
            <a:off x="7087380" y="4154769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Arrow Connector 357"/>
          <p:cNvCxnSpPr/>
          <p:nvPr/>
        </p:nvCxnSpPr>
        <p:spPr bwMode="auto">
          <a:xfrm flipV="1">
            <a:off x="7087380" y="4736561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Arrow Connector 358"/>
          <p:cNvCxnSpPr/>
          <p:nvPr/>
        </p:nvCxnSpPr>
        <p:spPr bwMode="auto">
          <a:xfrm rot="5400000" flipV="1">
            <a:off x="5624085" y="4892856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0" name="Straight Arrow Connector 359"/>
          <p:cNvCxnSpPr/>
          <p:nvPr/>
        </p:nvCxnSpPr>
        <p:spPr bwMode="auto">
          <a:xfrm rot="5400000" flipV="1">
            <a:off x="6753956" y="4862058"/>
            <a:ext cx="242635" cy="835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5" name="Straight Connector 314"/>
          <p:cNvCxnSpPr/>
          <p:nvPr/>
        </p:nvCxnSpPr>
        <p:spPr bwMode="auto">
          <a:xfrm>
            <a:off x="5093996" y="4682271"/>
            <a:ext cx="185768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234847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18431</TotalTime>
  <Words>126</Words>
  <Application>Microsoft Macintosh PowerPoint</Application>
  <PresentationFormat>On-screen Show (4:3)</PresentationFormat>
  <Paragraphs>99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269</cp:revision>
  <dcterms:created xsi:type="dcterms:W3CDTF">2014-02-16T01:31:59Z</dcterms:created>
  <dcterms:modified xsi:type="dcterms:W3CDTF">2016-04-11T22:28:38Z</dcterms:modified>
</cp:coreProperties>
</file>