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179" autoAdjust="0"/>
  </p:normalViewPr>
  <p:slideViewPr>
    <p:cSldViewPr snapToGrid="0" snapToObjects="1">
      <p:cViewPr>
        <p:scale>
          <a:sx n="140" d="100"/>
          <a:sy n="140" d="100"/>
        </p:scale>
        <p:origin x="-22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1464817" y="2617396"/>
            <a:ext cx="1340126" cy="453586"/>
            <a:chOff x="371271" y="1139280"/>
            <a:chExt cx="1522707" cy="534726"/>
          </a:xfrm>
        </p:grpSpPr>
        <p:sp>
          <p:nvSpPr>
            <p:cNvPr id="21" name="Rounded Rectangle 2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1271" y="1139280"/>
              <a:ext cx="1522707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PRKCG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P05129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D(1A) Dopamine Receptor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P21728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936834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Veronique LeBlanc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4664521" y="2823068"/>
            <a:ext cx="1106841" cy="466427"/>
            <a:chOff x="507046" y="3634424"/>
            <a:chExt cx="1257639" cy="549865"/>
          </a:xfrm>
        </p:grpSpPr>
        <p:sp>
          <p:nvSpPr>
            <p:cNvPr id="63" name="Snip Same Side Corner Rectangle 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DRD1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P21728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4860104" y="2604500"/>
            <a:ext cx="715674" cy="246221"/>
            <a:chOff x="7630676" y="5329407"/>
            <a:chExt cx="862158" cy="350482"/>
          </a:xfrm>
        </p:grpSpPr>
        <p:sp>
          <p:nvSpPr>
            <p:cNvPr id="81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2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-T360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2821782" y="4015498"/>
            <a:ext cx="1106841" cy="466427"/>
            <a:chOff x="507046" y="3634424"/>
            <a:chExt cx="1257639" cy="549865"/>
          </a:xfrm>
        </p:grpSpPr>
        <p:sp>
          <p:nvSpPr>
            <p:cNvPr id="85" name="Snip Same Side Corner Rectangle 8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DNAJC14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Q6Y2X3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1" name="Elbow Connector 90"/>
          <p:cNvCxnSpPr/>
          <p:nvPr/>
        </p:nvCxnSpPr>
        <p:spPr bwMode="auto">
          <a:xfrm flipV="1">
            <a:off x="3873129" y="3208461"/>
            <a:ext cx="864000" cy="972000"/>
          </a:xfrm>
          <a:prstGeom prst="bentConnector3">
            <a:avLst/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92" name="Group 91"/>
          <p:cNvGrpSpPr/>
          <p:nvPr/>
        </p:nvGrpSpPr>
        <p:grpSpPr>
          <a:xfrm>
            <a:off x="2816990" y="4706770"/>
            <a:ext cx="1106841" cy="466427"/>
            <a:chOff x="507046" y="3634424"/>
            <a:chExt cx="1257639" cy="549865"/>
          </a:xfrm>
        </p:grpSpPr>
        <p:sp>
          <p:nvSpPr>
            <p:cNvPr id="93" name="Snip Same Side Corner Rectangle 9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ADORA1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P30542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5" name="Elbow Connector 94"/>
          <p:cNvCxnSpPr/>
          <p:nvPr/>
        </p:nvCxnSpPr>
        <p:spPr bwMode="auto">
          <a:xfrm rot="5400000" flipH="1" flipV="1">
            <a:off x="3764128" y="4315226"/>
            <a:ext cx="675766" cy="406236"/>
          </a:xfrm>
          <a:prstGeom prst="bentConnector3">
            <a:avLst>
              <a:gd name="adj1" fmla="val -742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6" name="Elbow Connector 95"/>
          <p:cNvCxnSpPr/>
          <p:nvPr/>
        </p:nvCxnSpPr>
        <p:spPr bwMode="auto">
          <a:xfrm rot="10800000" flipV="1">
            <a:off x="3888195" y="3308527"/>
            <a:ext cx="867707" cy="1692000"/>
          </a:xfrm>
          <a:prstGeom prst="bentConnector3">
            <a:avLst>
              <a:gd name="adj1" fmla="val 26582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97" name="Group 96"/>
          <p:cNvGrpSpPr/>
          <p:nvPr/>
        </p:nvGrpSpPr>
        <p:grpSpPr>
          <a:xfrm>
            <a:off x="6281111" y="1787368"/>
            <a:ext cx="1106841" cy="466427"/>
            <a:chOff x="507046" y="3634424"/>
            <a:chExt cx="1257639" cy="549865"/>
          </a:xfrm>
        </p:grpSpPr>
        <p:sp>
          <p:nvSpPr>
            <p:cNvPr id="98" name="Snip Same Side Corner Rectangle 9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GRIN1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Q05586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1" name="Elbow Connector 100"/>
          <p:cNvCxnSpPr/>
          <p:nvPr/>
        </p:nvCxnSpPr>
        <p:spPr bwMode="auto">
          <a:xfrm flipV="1">
            <a:off x="5730988" y="1951692"/>
            <a:ext cx="612000" cy="1008000"/>
          </a:xfrm>
          <a:prstGeom prst="bentConnector3">
            <a:avLst/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2" name="Group 101"/>
          <p:cNvGrpSpPr/>
          <p:nvPr/>
        </p:nvGrpSpPr>
        <p:grpSpPr>
          <a:xfrm>
            <a:off x="6281111" y="3220786"/>
            <a:ext cx="1106841" cy="466427"/>
            <a:chOff x="507046" y="3634424"/>
            <a:chExt cx="1257639" cy="549865"/>
          </a:xfrm>
        </p:grpSpPr>
        <p:sp>
          <p:nvSpPr>
            <p:cNvPr id="103" name="Snip Same Side Corner Rectangle 10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HRH3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Q9Y5N1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5" name="Elbow Connector 104"/>
          <p:cNvCxnSpPr/>
          <p:nvPr/>
        </p:nvCxnSpPr>
        <p:spPr bwMode="auto">
          <a:xfrm>
            <a:off x="5723751" y="3053350"/>
            <a:ext cx="619237" cy="339734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6" name="Group 105"/>
          <p:cNvGrpSpPr/>
          <p:nvPr/>
        </p:nvGrpSpPr>
        <p:grpSpPr>
          <a:xfrm>
            <a:off x="2805529" y="1066428"/>
            <a:ext cx="1106841" cy="466427"/>
            <a:chOff x="507046" y="3634424"/>
            <a:chExt cx="1257639" cy="549865"/>
          </a:xfrm>
        </p:grpSpPr>
        <p:sp>
          <p:nvSpPr>
            <p:cNvPr id="107" name="Snip Same Side Corner Rectangle 10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COPG1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Q9Y678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9" name="Elbow Connector 108"/>
          <p:cNvCxnSpPr>
            <a:stCxn id="108" idx="3"/>
          </p:cNvCxnSpPr>
          <p:nvPr/>
        </p:nvCxnSpPr>
        <p:spPr bwMode="auto">
          <a:xfrm>
            <a:off x="3912370" y="1301895"/>
            <a:ext cx="384134" cy="1588125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10" name="Group 109"/>
          <p:cNvGrpSpPr/>
          <p:nvPr/>
        </p:nvGrpSpPr>
        <p:grpSpPr>
          <a:xfrm>
            <a:off x="6281110" y="3962027"/>
            <a:ext cx="1106841" cy="466427"/>
            <a:chOff x="507046" y="3634424"/>
            <a:chExt cx="1257639" cy="549865"/>
          </a:xfrm>
        </p:grpSpPr>
        <p:sp>
          <p:nvSpPr>
            <p:cNvPr id="111" name="Snip Same Side Corner Rectangle 11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CALY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Q9NYX4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13" name="Elbow Connector 112"/>
          <p:cNvCxnSpPr/>
          <p:nvPr/>
        </p:nvCxnSpPr>
        <p:spPr bwMode="auto">
          <a:xfrm rot="16200000" flipH="1">
            <a:off x="5830068" y="3604593"/>
            <a:ext cx="720000" cy="288000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14" name="Group 113"/>
          <p:cNvGrpSpPr/>
          <p:nvPr/>
        </p:nvGrpSpPr>
        <p:grpSpPr>
          <a:xfrm>
            <a:off x="2813588" y="1699111"/>
            <a:ext cx="1106841" cy="466427"/>
            <a:chOff x="507046" y="3634424"/>
            <a:chExt cx="1257639" cy="549865"/>
          </a:xfrm>
        </p:grpSpPr>
        <p:sp>
          <p:nvSpPr>
            <p:cNvPr id="115" name="Snip Same Side Corner Rectangle 11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CAV2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P51636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17" name="Elbow Connector 116"/>
          <p:cNvCxnSpPr/>
          <p:nvPr/>
        </p:nvCxnSpPr>
        <p:spPr bwMode="auto">
          <a:xfrm flipV="1">
            <a:off x="3888626" y="1947176"/>
            <a:ext cx="395852" cy="4516"/>
          </a:xfrm>
          <a:prstGeom prst="bentConnector3">
            <a:avLst>
              <a:gd name="adj1" fmla="val 101332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1" name="Elbow Connector 120"/>
          <p:cNvCxnSpPr>
            <a:endCxn id="66" idx="1"/>
          </p:cNvCxnSpPr>
          <p:nvPr/>
        </p:nvCxnSpPr>
        <p:spPr bwMode="auto">
          <a:xfrm>
            <a:off x="2642092" y="2831684"/>
            <a:ext cx="2022429" cy="226851"/>
          </a:xfrm>
          <a:prstGeom prst="bentConnector3">
            <a:avLst/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22" name="Group 121"/>
          <p:cNvGrpSpPr/>
          <p:nvPr/>
        </p:nvGrpSpPr>
        <p:grpSpPr>
          <a:xfrm>
            <a:off x="1475429" y="3264073"/>
            <a:ext cx="1340126" cy="453586"/>
            <a:chOff x="371271" y="1139280"/>
            <a:chExt cx="1522707" cy="534726"/>
          </a:xfrm>
        </p:grpSpPr>
        <p:sp>
          <p:nvSpPr>
            <p:cNvPr id="123" name="Rounded Rectangle 12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371271" y="1139280"/>
              <a:ext cx="1522707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PRKCD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Q05655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5" name="Elbow Connector 124"/>
          <p:cNvCxnSpPr>
            <a:endCxn id="66" idx="1"/>
          </p:cNvCxnSpPr>
          <p:nvPr/>
        </p:nvCxnSpPr>
        <p:spPr bwMode="auto">
          <a:xfrm flipV="1">
            <a:off x="2665174" y="3058535"/>
            <a:ext cx="1999347" cy="428482"/>
          </a:xfrm>
          <a:prstGeom prst="bentConnector3">
            <a:avLst>
              <a:gd name="adj1" fmla="val 49365"/>
            </a:avLst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26" name="Group 125"/>
          <p:cNvGrpSpPr/>
          <p:nvPr/>
        </p:nvGrpSpPr>
        <p:grpSpPr>
          <a:xfrm>
            <a:off x="1392825" y="4017750"/>
            <a:ext cx="1106841" cy="466427"/>
            <a:chOff x="507046" y="3634424"/>
            <a:chExt cx="1257639" cy="549865"/>
          </a:xfrm>
        </p:grpSpPr>
        <p:sp>
          <p:nvSpPr>
            <p:cNvPr id="127" name="Snip Same Side Corner Rectangle 12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RANBP10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Q6VN20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1392109" y="4732041"/>
            <a:ext cx="1106841" cy="466427"/>
            <a:chOff x="507046" y="3634424"/>
            <a:chExt cx="1257639" cy="549865"/>
          </a:xfrm>
        </p:grpSpPr>
        <p:sp>
          <p:nvSpPr>
            <p:cNvPr id="130" name="Snip Same Side Corner Rectangle 12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RANBP9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Q96S59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32" name="Elbow Connector 131"/>
          <p:cNvCxnSpPr/>
          <p:nvPr/>
        </p:nvCxnSpPr>
        <p:spPr bwMode="auto">
          <a:xfrm flipV="1">
            <a:off x="2456701" y="3808543"/>
            <a:ext cx="1859127" cy="1093957"/>
          </a:xfrm>
          <a:prstGeom prst="bentConnector3">
            <a:avLst>
              <a:gd name="adj1" fmla="val 15161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3" name="Elbow Connector 132"/>
          <p:cNvCxnSpPr/>
          <p:nvPr/>
        </p:nvCxnSpPr>
        <p:spPr bwMode="auto">
          <a:xfrm>
            <a:off x="2444172" y="4167043"/>
            <a:ext cx="287667" cy="13010"/>
          </a:xfrm>
          <a:prstGeom prst="bentConnector3">
            <a:avLst>
              <a:gd name="adj1" fmla="val 94148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 w="med" len="me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963129" y="741632"/>
            <a:ext cx="900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>
            <a:off x="4295017" y="2926304"/>
            <a:ext cx="38004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902</TotalTime>
  <Words>40</Words>
  <Application>Microsoft Macintosh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88</cp:revision>
  <dcterms:created xsi:type="dcterms:W3CDTF">2014-02-16T01:31:59Z</dcterms:created>
  <dcterms:modified xsi:type="dcterms:W3CDTF">2016-03-23T01:33:45Z</dcterms:modified>
</cp:coreProperties>
</file>