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62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610" autoAdjust="0"/>
    <p:restoredTop sz="94756" autoAdjust="0"/>
  </p:normalViewPr>
  <p:slideViewPr>
    <p:cSldViewPr snapToGrid="0" snapToObjects="1">
      <p:cViewPr varScale="1">
        <p:scale>
          <a:sx n="139" d="100"/>
          <a:sy n="139" d="100"/>
        </p:scale>
        <p:origin x="-1592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16-04-07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14569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9" name="Group 78"/>
          <p:cNvGrpSpPr/>
          <p:nvPr/>
        </p:nvGrpSpPr>
        <p:grpSpPr>
          <a:xfrm>
            <a:off x="3009004" y="3651247"/>
            <a:ext cx="1015712" cy="465205"/>
            <a:chOff x="537046" y="346083"/>
            <a:chExt cx="1154094" cy="548423"/>
          </a:xfrm>
        </p:grpSpPr>
        <p:sp>
          <p:nvSpPr>
            <p:cNvPr id="23" name="Rounded Rectangle 22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EphA1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P21709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80" name="Group 79"/>
          <p:cNvGrpSpPr/>
          <p:nvPr/>
        </p:nvGrpSpPr>
        <p:grpSpPr>
          <a:xfrm>
            <a:off x="5100821" y="4037938"/>
            <a:ext cx="1340126" cy="445087"/>
            <a:chOff x="371271" y="1139280"/>
            <a:chExt cx="1522707" cy="524707"/>
          </a:xfrm>
        </p:grpSpPr>
        <p:sp>
          <p:nvSpPr>
            <p:cNvPr id="21" name="Rounded Rectangle 20"/>
            <p:cNvSpPr/>
            <p:nvPr/>
          </p:nvSpPr>
          <p:spPr bwMode="auto">
            <a:xfrm>
              <a:off x="587934" y="1143949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9083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371271" y="1139280"/>
              <a:ext cx="1522707" cy="51477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00" dirty="0" smtClean="0">
                  <a:solidFill>
                    <a:schemeClr val="bg1"/>
                  </a:solidFill>
                  <a:latin typeface="Arial" charset="0"/>
                </a:rPr>
                <a:t>MAP3K1</a:t>
              </a:r>
              <a:endParaRPr lang="en-US" sz="10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Q13233</a:t>
              </a:r>
              <a:endParaRPr lang="en-US" sz="105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147097" y="4262653"/>
            <a:ext cx="1106841" cy="464212"/>
            <a:chOff x="3740102" y="2066168"/>
            <a:chExt cx="1257639" cy="547253"/>
          </a:xfrm>
        </p:grpSpPr>
        <p:sp>
          <p:nvSpPr>
            <p:cNvPr id="10" name="Rounded Rectangle 9"/>
            <p:cNvSpPr/>
            <p:nvPr/>
          </p:nvSpPr>
          <p:spPr bwMode="auto">
            <a:xfrm>
              <a:off x="3833907" y="2066168"/>
              <a:ext cx="1070029" cy="534778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3740102" y="2068869"/>
              <a:ext cx="1257639" cy="544552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INPPL1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2">
                      <a:lumMod val="20000"/>
                      <a:lumOff val="80000"/>
                    </a:schemeClr>
                  </a:solidFill>
                  <a:latin typeface="Arial" charset="0"/>
                </a:rPr>
                <a:t>O15357</a:t>
              </a:r>
              <a:endParaRPr lang="en-US" sz="1050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962287" y="3011827"/>
            <a:ext cx="1106841" cy="466427"/>
            <a:chOff x="507046" y="4525112"/>
            <a:chExt cx="1257639" cy="549865"/>
          </a:xfrm>
        </p:grpSpPr>
        <p:sp>
          <p:nvSpPr>
            <p:cNvPr id="34" name="Snip Same Side Corner Rectangle 33"/>
            <p:cNvSpPr/>
            <p:nvPr/>
          </p:nvSpPr>
          <p:spPr bwMode="auto">
            <a:xfrm>
              <a:off x="595865" y="4525112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02B61A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07046" y="4530424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PKM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C5F2C6"/>
                  </a:solidFill>
                  <a:latin typeface="Arial" charset="0"/>
                </a:rPr>
                <a:t>P14618</a:t>
              </a:r>
              <a:endParaRPr lang="en-US" sz="1050" dirty="0">
                <a:solidFill>
                  <a:srgbClr val="C5F2C6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1147097" y="2285665"/>
            <a:ext cx="1106841" cy="466427"/>
            <a:chOff x="507046" y="3634424"/>
            <a:chExt cx="1257639" cy="549865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P20827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3185981" y="3016047"/>
            <a:ext cx="715674" cy="246221"/>
            <a:chOff x="7620676" y="5024219"/>
            <a:chExt cx="862158" cy="350482"/>
          </a:xfrm>
        </p:grpSpPr>
        <p:sp>
          <p:nvSpPr>
            <p:cNvPr id="52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3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+T780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cxnSp>
        <p:nvCxnSpPr>
          <p:cNvPr id="88" name="Elbow Connector 87"/>
          <p:cNvCxnSpPr/>
          <p:nvPr/>
        </p:nvCxnSpPr>
        <p:spPr bwMode="auto">
          <a:xfrm flipV="1">
            <a:off x="2253938" y="3993716"/>
            <a:ext cx="755066" cy="479919"/>
          </a:xfrm>
          <a:prstGeom prst="bentConnector3">
            <a:avLst>
              <a:gd name="adj1" fmla="val 52803"/>
            </a:avLst>
          </a:prstGeom>
          <a:ln w="28575" cmpd="sng">
            <a:solidFill>
              <a:schemeClr val="accent6"/>
            </a:solidFill>
            <a:headEnd type="none" w="med" len="med"/>
            <a:tailEnd type="diamond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9" name="Elbow Connector 88"/>
          <p:cNvCxnSpPr>
            <a:stCxn id="35" idx="3"/>
            <a:endCxn id="23" idx="1"/>
          </p:cNvCxnSpPr>
          <p:nvPr/>
        </p:nvCxnSpPr>
        <p:spPr bwMode="auto">
          <a:xfrm>
            <a:off x="2253938" y="2521132"/>
            <a:ext cx="814706" cy="1350679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0" name="Elbow Connector 89"/>
          <p:cNvCxnSpPr/>
          <p:nvPr/>
        </p:nvCxnSpPr>
        <p:spPr bwMode="auto">
          <a:xfrm rot="5400000">
            <a:off x="3625407" y="2683942"/>
            <a:ext cx="1454928" cy="667387"/>
          </a:xfrm>
          <a:prstGeom prst="bentConnector3">
            <a:avLst>
              <a:gd name="adj1" fmla="val 99464"/>
            </a:avLst>
          </a:prstGeom>
          <a:ln w="28575" cmpd="sng">
            <a:solidFill>
              <a:srgbClr val="FF00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13925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err="1" smtClean="0">
                <a:solidFill>
                  <a:srgbClr val="FFBB07"/>
                </a:solidFill>
                <a:latin typeface="Arial Narrow" charset="0"/>
              </a:rPr>
              <a:t>Ephrin</a:t>
            </a: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 Type-A Receptor 1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P21709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5969004" y="6469149"/>
            <a:ext cx="309876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Prepared by </a:t>
            </a:r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Emma </a:t>
            </a:r>
            <a:r>
              <a:rPr lang="en-US" sz="1200" dirty="0" err="1" smtClean="0">
                <a:solidFill>
                  <a:srgbClr val="A5ADCB"/>
                </a:solidFill>
                <a:latin typeface="Arial Narrow"/>
                <a:cs typeface="Arial Narrow"/>
              </a:rPr>
              <a:t>Titmuss</a:t>
            </a:r>
            <a:r>
              <a:rPr lang="en-US" sz="1200" dirty="0" smtClean="0">
                <a:solidFill>
                  <a:srgbClr val="A5ADCB"/>
                </a:solidFill>
                <a:latin typeface="Arial Narrow"/>
                <a:cs typeface="Arial Narrow"/>
              </a:rPr>
              <a:t> and Dr. Steven Pelech</a:t>
            </a:r>
            <a:endParaRPr lang="en-US" sz="1200" dirty="0">
              <a:solidFill>
                <a:srgbClr val="A5ADCB"/>
              </a:solidFill>
              <a:latin typeface="Arial Narrow"/>
              <a:cs typeface="Arial Narrow"/>
            </a:endParaRPr>
          </a:p>
        </p:txBody>
      </p:sp>
      <p:grpSp>
        <p:nvGrpSpPr>
          <p:cNvPr id="110" name="Group 109"/>
          <p:cNvGrpSpPr/>
          <p:nvPr/>
        </p:nvGrpSpPr>
        <p:grpSpPr>
          <a:xfrm>
            <a:off x="3180189" y="3392993"/>
            <a:ext cx="715674" cy="246221"/>
            <a:chOff x="7620676" y="5024219"/>
            <a:chExt cx="862158" cy="350482"/>
          </a:xfrm>
        </p:grpSpPr>
        <p:sp>
          <p:nvSpPr>
            <p:cNvPr id="111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2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+T783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3" name="Group 112"/>
          <p:cNvGrpSpPr/>
          <p:nvPr/>
        </p:nvGrpSpPr>
        <p:grpSpPr>
          <a:xfrm>
            <a:off x="3184491" y="3205142"/>
            <a:ext cx="715674" cy="246221"/>
            <a:chOff x="7620676" y="5024219"/>
            <a:chExt cx="862158" cy="350482"/>
          </a:xfrm>
        </p:grpSpPr>
        <p:sp>
          <p:nvSpPr>
            <p:cNvPr id="114" name="AutoShape 153"/>
            <p:cNvSpPr>
              <a:spLocks noChangeArrowheads="1"/>
            </p:cNvSpPr>
            <p:nvPr/>
          </p:nvSpPr>
          <p:spPr bwMode="auto">
            <a:xfrm>
              <a:off x="7746665" y="5030717"/>
              <a:ext cx="610181" cy="289033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008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115" name="Text Box 154"/>
            <p:cNvSpPr txBox="1">
              <a:spLocks noChangeArrowheads="1"/>
            </p:cNvSpPr>
            <p:nvPr/>
          </p:nvSpPr>
          <p:spPr bwMode="auto">
            <a:xfrm>
              <a:off x="7620676" y="5024219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chemeClr val="bg1"/>
                  </a:solidFill>
                  <a:latin typeface="Arial" charset="0"/>
                </a:rPr>
                <a:t>+T781</a:t>
              </a:r>
              <a:endParaRPr lang="en-US" sz="95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5203089" y="2089185"/>
            <a:ext cx="1106841" cy="466427"/>
            <a:chOff x="507046" y="3634424"/>
            <a:chExt cx="1257639" cy="549865"/>
          </a:xfrm>
        </p:grpSpPr>
        <p:sp>
          <p:nvSpPr>
            <p:cNvPr id="117" name="Snip Same Side Corner Rectangle 116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SMURF2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Q9HAU4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9" name="Group 118"/>
          <p:cNvGrpSpPr/>
          <p:nvPr/>
        </p:nvGrpSpPr>
        <p:grpSpPr>
          <a:xfrm>
            <a:off x="5203088" y="1507929"/>
            <a:ext cx="1106841" cy="466427"/>
            <a:chOff x="507046" y="3634424"/>
            <a:chExt cx="1257639" cy="549865"/>
          </a:xfrm>
        </p:grpSpPr>
        <p:sp>
          <p:nvSpPr>
            <p:cNvPr id="120" name="Snip Same Side Corner Rectangle 119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Ubiquitin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P0CG48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3" name="Group 122"/>
          <p:cNvGrpSpPr/>
          <p:nvPr/>
        </p:nvGrpSpPr>
        <p:grpSpPr>
          <a:xfrm>
            <a:off x="1147097" y="2831788"/>
            <a:ext cx="1106841" cy="466427"/>
            <a:chOff x="507046" y="3634424"/>
            <a:chExt cx="1257639" cy="549865"/>
          </a:xfrm>
        </p:grpSpPr>
        <p:sp>
          <p:nvSpPr>
            <p:cNvPr id="124" name="Snip Same Side Corner Rectangle 123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EFNB2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P52799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1" name="Group 130"/>
          <p:cNvGrpSpPr/>
          <p:nvPr/>
        </p:nvGrpSpPr>
        <p:grpSpPr>
          <a:xfrm>
            <a:off x="6962287" y="4068840"/>
            <a:ext cx="1106841" cy="466427"/>
            <a:chOff x="507046" y="3634424"/>
            <a:chExt cx="1257639" cy="549865"/>
          </a:xfrm>
        </p:grpSpPr>
        <p:sp>
          <p:nvSpPr>
            <p:cNvPr id="132" name="Snip Same Side Corner Rectangle 1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UBE2N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P61088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4" name="Group 133"/>
          <p:cNvGrpSpPr/>
          <p:nvPr/>
        </p:nvGrpSpPr>
        <p:grpSpPr>
          <a:xfrm>
            <a:off x="6962287" y="2492820"/>
            <a:ext cx="1106841" cy="466427"/>
            <a:chOff x="507046" y="3634424"/>
            <a:chExt cx="1257639" cy="549865"/>
          </a:xfrm>
        </p:grpSpPr>
        <p:sp>
          <p:nvSpPr>
            <p:cNvPr id="135" name="Snip Same Side Corner Rectangle 13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6" name="TextBox 135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UBA1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P22314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37" name="Group 136"/>
          <p:cNvGrpSpPr/>
          <p:nvPr/>
        </p:nvGrpSpPr>
        <p:grpSpPr>
          <a:xfrm>
            <a:off x="6962287" y="1988899"/>
            <a:ext cx="1106841" cy="466427"/>
            <a:chOff x="507046" y="3634424"/>
            <a:chExt cx="1257639" cy="549865"/>
          </a:xfrm>
        </p:grpSpPr>
        <p:sp>
          <p:nvSpPr>
            <p:cNvPr id="138" name="Snip Same Side Corner Rectangle 13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UBE2V1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Q13404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41" name="Group 140"/>
          <p:cNvGrpSpPr/>
          <p:nvPr/>
        </p:nvGrpSpPr>
        <p:grpSpPr>
          <a:xfrm>
            <a:off x="6962287" y="1472524"/>
            <a:ext cx="1106841" cy="466427"/>
            <a:chOff x="507046" y="3634424"/>
            <a:chExt cx="1257639" cy="549865"/>
          </a:xfrm>
        </p:grpSpPr>
        <p:sp>
          <p:nvSpPr>
            <p:cNvPr id="142" name="Snip Same Side Corner Rectangle 14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507046" y="3639736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HSP90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1">
                      <a:lumMod val="20000"/>
                      <a:lumOff val="80000"/>
                    </a:schemeClr>
                  </a:solidFill>
                  <a:latin typeface="Arial" charset="0"/>
                </a:rPr>
                <a:t>P08238</a:t>
              </a:r>
              <a:endParaRPr lang="en-US" sz="1050" dirty="0">
                <a:solidFill>
                  <a:schemeClr val="accent1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45" name="Elbow Connector 144"/>
          <p:cNvCxnSpPr>
            <a:endCxn id="21" idx="1"/>
          </p:cNvCxnSpPr>
          <p:nvPr/>
        </p:nvCxnSpPr>
        <p:spPr bwMode="auto">
          <a:xfrm>
            <a:off x="4072505" y="3874881"/>
            <a:ext cx="1219000" cy="387581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6" name="Elbow Connector 145"/>
          <p:cNvCxnSpPr>
            <a:endCxn id="133" idx="1"/>
          </p:cNvCxnSpPr>
          <p:nvPr/>
        </p:nvCxnSpPr>
        <p:spPr bwMode="auto">
          <a:xfrm>
            <a:off x="4686564" y="3874881"/>
            <a:ext cx="2275723" cy="429426"/>
          </a:xfrm>
          <a:prstGeom prst="bentConnector3">
            <a:avLst>
              <a:gd name="adj1" fmla="val 84414"/>
            </a:avLst>
          </a:prstGeom>
          <a:ln w="28575" cmpd="sng">
            <a:solidFill>
              <a:srgbClr val="FFF777"/>
            </a:solidFill>
            <a:prstDash val="sysDash"/>
            <a:headEnd type="none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7" name="TextBox 126"/>
          <p:cNvSpPr txBox="1"/>
          <p:nvPr/>
        </p:nvSpPr>
        <p:spPr>
          <a:xfrm>
            <a:off x="1294838" y="1954298"/>
            <a:ext cx="90093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grpSp>
        <p:nvGrpSpPr>
          <p:cNvPr id="128" name="Group 127"/>
          <p:cNvGrpSpPr/>
          <p:nvPr/>
        </p:nvGrpSpPr>
        <p:grpSpPr>
          <a:xfrm>
            <a:off x="5216048" y="2704303"/>
            <a:ext cx="1015712" cy="465205"/>
            <a:chOff x="537046" y="346083"/>
            <a:chExt cx="1154094" cy="548423"/>
          </a:xfrm>
        </p:grpSpPr>
        <p:sp>
          <p:nvSpPr>
            <p:cNvPr id="129" name="Rounded Rectangle 128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48" name="Rectangle 147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EphA2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P29317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grpSp>
        <p:nvGrpSpPr>
          <p:cNvPr id="150" name="Group 149"/>
          <p:cNvGrpSpPr/>
          <p:nvPr/>
        </p:nvGrpSpPr>
        <p:grpSpPr>
          <a:xfrm>
            <a:off x="5216048" y="3280595"/>
            <a:ext cx="1015712" cy="465205"/>
            <a:chOff x="537046" y="346083"/>
            <a:chExt cx="1154094" cy="548423"/>
          </a:xfrm>
        </p:grpSpPr>
        <p:sp>
          <p:nvSpPr>
            <p:cNvPr id="151" name="Rounded Rectangle 150"/>
            <p:cNvSpPr/>
            <p:nvPr/>
          </p:nvSpPr>
          <p:spPr bwMode="auto">
            <a:xfrm>
              <a:off x="604811" y="346083"/>
              <a:ext cx="1080029" cy="520038"/>
            </a:xfrm>
            <a:prstGeom prst="roundRect">
              <a:avLst>
                <a:gd name="adj" fmla="val 35897"/>
              </a:avLst>
            </a:prstGeom>
            <a:solidFill>
              <a:srgbClr val="672A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52" name="Rectangle 151"/>
            <p:cNvSpPr/>
            <p:nvPr/>
          </p:nvSpPr>
          <p:spPr>
            <a:xfrm>
              <a:off x="537046" y="349954"/>
              <a:ext cx="1154094" cy="54455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ALK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accent4">
                      <a:lumMod val="40000"/>
                      <a:lumOff val="60000"/>
                    </a:schemeClr>
                  </a:solidFill>
                  <a:latin typeface="Arial" charset="0"/>
                </a:rPr>
                <a:t>Q9UM73</a:t>
              </a:r>
              <a:endParaRPr lang="en-US" sz="1050" dirty="0">
                <a:solidFill>
                  <a:schemeClr val="accent4">
                    <a:lumMod val="40000"/>
                    <a:lumOff val="60000"/>
                  </a:schemeClr>
                </a:solidFill>
              </a:endParaRPr>
            </a:p>
          </p:txBody>
        </p:sp>
      </p:grpSp>
      <p:cxnSp>
        <p:nvCxnSpPr>
          <p:cNvPr id="9" name="Straight Connector 8"/>
          <p:cNvCxnSpPr/>
          <p:nvPr/>
        </p:nvCxnSpPr>
        <p:spPr bwMode="auto">
          <a:xfrm>
            <a:off x="6602147" y="1640485"/>
            <a:ext cx="0" cy="2234396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58" name="Straight Arrow Connector 157"/>
          <p:cNvCxnSpPr/>
          <p:nvPr/>
        </p:nvCxnSpPr>
        <p:spPr bwMode="auto">
          <a:xfrm flipH="1">
            <a:off x="6203888" y="1681540"/>
            <a:ext cx="822671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5" name="Straight Arrow Connector 164"/>
          <p:cNvCxnSpPr/>
          <p:nvPr/>
        </p:nvCxnSpPr>
        <p:spPr bwMode="auto">
          <a:xfrm>
            <a:off x="6243741" y="2903374"/>
            <a:ext cx="3478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6" name="Straight Arrow Connector 165"/>
          <p:cNvCxnSpPr/>
          <p:nvPr/>
        </p:nvCxnSpPr>
        <p:spPr bwMode="auto">
          <a:xfrm flipH="1">
            <a:off x="6666993" y="2184339"/>
            <a:ext cx="3478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7" name="Straight Arrow Connector 166"/>
          <p:cNvCxnSpPr/>
          <p:nvPr/>
        </p:nvCxnSpPr>
        <p:spPr bwMode="auto">
          <a:xfrm flipH="1">
            <a:off x="6671231" y="2654229"/>
            <a:ext cx="3478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8" name="Straight Arrow Connector 167"/>
          <p:cNvCxnSpPr/>
          <p:nvPr/>
        </p:nvCxnSpPr>
        <p:spPr bwMode="auto">
          <a:xfrm>
            <a:off x="6215458" y="3488127"/>
            <a:ext cx="3478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69" name="Straight Arrow Connector 168"/>
          <p:cNvCxnSpPr/>
          <p:nvPr/>
        </p:nvCxnSpPr>
        <p:spPr bwMode="auto">
          <a:xfrm flipH="1">
            <a:off x="6642948" y="3238982"/>
            <a:ext cx="3478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F777"/>
            </a:solidFill>
            <a:prstDash val="sysDash"/>
            <a:round/>
            <a:headEnd type="arrow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0" name="Straight Arrow Connector 169"/>
          <p:cNvCxnSpPr/>
          <p:nvPr/>
        </p:nvCxnSpPr>
        <p:spPr bwMode="auto">
          <a:xfrm flipH="1">
            <a:off x="2253938" y="3050436"/>
            <a:ext cx="347823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00C1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  <p:cxnSp>
        <p:nvCxnSpPr>
          <p:cNvPr id="171" name="Straight Arrow Connector 170"/>
          <p:cNvCxnSpPr/>
          <p:nvPr/>
        </p:nvCxnSpPr>
        <p:spPr bwMode="auto">
          <a:xfrm>
            <a:off x="4700111" y="2312241"/>
            <a:ext cx="591394" cy="0"/>
          </a:xfrm>
          <a:prstGeom prst="straightConnector1">
            <a:avLst/>
          </a:prstGeom>
          <a:solidFill>
            <a:schemeClr val="accent1"/>
          </a:solidFill>
          <a:ln w="28575" cap="flat" cmpd="sng" algn="ctr">
            <a:solidFill>
              <a:srgbClr val="FF0000"/>
            </a:solidFill>
            <a:prstDash val="sysDash"/>
            <a:round/>
            <a:headEnd type="none" w="med" len="med"/>
            <a:tailEnd type="non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91956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18414</TotalTime>
  <Words>53</Words>
  <Application>Microsoft Macintosh PowerPoint</Application>
  <PresentationFormat>On-screen Show (4:3)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263</cp:revision>
  <dcterms:created xsi:type="dcterms:W3CDTF">2014-02-16T01:31:59Z</dcterms:created>
  <dcterms:modified xsi:type="dcterms:W3CDTF">2016-04-07T21:33:45Z</dcterms:modified>
</cp:coreProperties>
</file>