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10" autoAdjust="0"/>
    <p:restoredTop sz="94756" autoAdjust="0"/>
  </p:normalViewPr>
  <p:slideViewPr>
    <p:cSldViewPr snapToGrid="0" snapToObjects="1">
      <p:cViewPr varScale="1">
        <p:scale>
          <a:sx n="139" d="100"/>
          <a:sy n="139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4569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3009004" y="3651247"/>
            <a:ext cx="1015712" cy="465205"/>
            <a:chOff x="537046" y="346083"/>
            <a:chExt cx="1154094" cy="548423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P21709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100821" y="4037938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MAP3K1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47097" y="4262653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INPPL1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O15357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962287" y="3011827"/>
            <a:ext cx="1106841" cy="466427"/>
            <a:chOff x="507046" y="4525112"/>
            <a:chExt cx="1257639" cy="549865"/>
          </a:xfrm>
        </p:grpSpPr>
        <p:sp>
          <p:nvSpPr>
            <p:cNvPr id="34" name="Snip Same Side Corner Rectangle 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PKM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P14618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147097" y="2285665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185981" y="3016047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+T780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8" name="Elbow Connector 87"/>
          <p:cNvCxnSpPr/>
          <p:nvPr/>
        </p:nvCxnSpPr>
        <p:spPr bwMode="auto">
          <a:xfrm flipV="1">
            <a:off x="2253938" y="3993716"/>
            <a:ext cx="755066" cy="479919"/>
          </a:xfrm>
          <a:prstGeom prst="bentConnector3">
            <a:avLst>
              <a:gd name="adj1" fmla="val 52803"/>
            </a:avLst>
          </a:prstGeom>
          <a:ln w="28575" cmpd="sng">
            <a:solidFill>
              <a:schemeClr val="accent6"/>
            </a:solidFill>
            <a:headEnd type="none" w="med" len="med"/>
            <a:tailEnd type="diamon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5" idx="3"/>
            <a:endCxn id="23" idx="1"/>
          </p:cNvCxnSpPr>
          <p:nvPr/>
        </p:nvCxnSpPr>
        <p:spPr bwMode="auto">
          <a:xfrm>
            <a:off x="2253938" y="2521132"/>
            <a:ext cx="814706" cy="1350679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 rot="5400000">
            <a:off x="3625407" y="2683942"/>
            <a:ext cx="1454928" cy="667387"/>
          </a:xfrm>
          <a:prstGeom prst="bentConnector3">
            <a:avLst>
              <a:gd name="adj1" fmla="val 9946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13925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Type-A Receptor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P21709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69004" y="6469149"/>
            <a:ext cx="3098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3180189" y="3392993"/>
            <a:ext cx="715674" cy="246221"/>
            <a:chOff x="7620676" y="5024219"/>
            <a:chExt cx="862158" cy="350482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+T783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184491" y="3205142"/>
            <a:ext cx="715674" cy="246221"/>
            <a:chOff x="7620676" y="5024219"/>
            <a:chExt cx="862158" cy="350482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+T781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203089" y="2089185"/>
            <a:ext cx="1106841" cy="466427"/>
            <a:chOff x="507046" y="3634424"/>
            <a:chExt cx="1257639" cy="549865"/>
          </a:xfrm>
        </p:grpSpPr>
        <p:sp>
          <p:nvSpPr>
            <p:cNvPr id="117" name="Snip Same Side Corner Rectangle 1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SMURF2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Q9HAU4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203088" y="1507929"/>
            <a:ext cx="1106841" cy="466427"/>
            <a:chOff x="507046" y="3634424"/>
            <a:chExt cx="1257639" cy="549865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147097" y="2831788"/>
            <a:ext cx="1106841" cy="466427"/>
            <a:chOff x="507046" y="3634424"/>
            <a:chExt cx="1257639" cy="549865"/>
          </a:xfrm>
        </p:grpSpPr>
        <p:sp>
          <p:nvSpPr>
            <p:cNvPr id="124" name="Snip Same Side Corner Rectangle 1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962287" y="4068840"/>
            <a:ext cx="1106841" cy="466427"/>
            <a:chOff x="507046" y="3634424"/>
            <a:chExt cx="1257639" cy="549865"/>
          </a:xfrm>
        </p:grpSpPr>
        <p:sp>
          <p:nvSpPr>
            <p:cNvPr id="132" name="Snip Same Side Corner Rectangle 1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UBE2N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P61088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962287" y="2492820"/>
            <a:ext cx="1106841" cy="466427"/>
            <a:chOff x="507046" y="3634424"/>
            <a:chExt cx="1257639" cy="549865"/>
          </a:xfrm>
        </p:grpSpPr>
        <p:sp>
          <p:nvSpPr>
            <p:cNvPr id="135" name="Snip Same Side Corner Rectangle 1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P22314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962287" y="1988899"/>
            <a:ext cx="1106841" cy="466427"/>
            <a:chOff x="507046" y="3634424"/>
            <a:chExt cx="1257639" cy="549865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UBE2V1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962287" y="1472524"/>
            <a:ext cx="1106841" cy="466427"/>
            <a:chOff x="507046" y="3634424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P08238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5" name="Elbow Connector 144"/>
          <p:cNvCxnSpPr>
            <a:endCxn id="21" idx="1"/>
          </p:cNvCxnSpPr>
          <p:nvPr/>
        </p:nvCxnSpPr>
        <p:spPr bwMode="auto">
          <a:xfrm>
            <a:off x="4072505" y="3874881"/>
            <a:ext cx="1219000" cy="38758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endCxn id="133" idx="1"/>
          </p:cNvCxnSpPr>
          <p:nvPr/>
        </p:nvCxnSpPr>
        <p:spPr bwMode="auto">
          <a:xfrm>
            <a:off x="4686564" y="3874881"/>
            <a:ext cx="2275723" cy="429426"/>
          </a:xfrm>
          <a:prstGeom prst="bentConnector3">
            <a:avLst>
              <a:gd name="adj1" fmla="val 84414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294838" y="1954298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5216048" y="2704303"/>
            <a:ext cx="1015712" cy="465205"/>
            <a:chOff x="537046" y="346083"/>
            <a:chExt cx="1154094" cy="548423"/>
          </a:xfrm>
        </p:grpSpPr>
        <p:sp>
          <p:nvSpPr>
            <p:cNvPr id="129" name="Rounded Rectangle 128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P29317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216048" y="3280595"/>
            <a:ext cx="1015712" cy="465205"/>
            <a:chOff x="537046" y="346083"/>
            <a:chExt cx="1154094" cy="548423"/>
          </a:xfrm>
        </p:grpSpPr>
        <p:sp>
          <p:nvSpPr>
            <p:cNvPr id="151" name="Rounded Rectangle 150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ALK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Q9UM73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6602147" y="1640485"/>
            <a:ext cx="0" cy="22343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/>
          <p:nvPr/>
        </p:nvCxnSpPr>
        <p:spPr bwMode="auto">
          <a:xfrm flipH="1">
            <a:off x="6203888" y="1681540"/>
            <a:ext cx="8226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Straight Arrow Connector 164"/>
          <p:cNvCxnSpPr/>
          <p:nvPr/>
        </p:nvCxnSpPr>
        <p:spPr bwMode="auto">
          <a:xfrm>
            <a:off x="6243741" y="2903374"/>
            <a:ext cx="3478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Arrow Connector 165"/>
          <p:cNvCxnSpPr/>
          <p:nvPr/>
        </p:nvCxnSpPr>
        <p:spPr bwMode="auto">
          <a:xfrm flipH="1">
            <a:off x="6666993" y="2184339"/>
            <a:ext cx="3478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/>
          <p:nvPr/>
        </p:nvCxnSpPr>
        <p:spPr bwMode="auto">
          <a:xfrm flipH="1">
            <a:off x="6671231" y="2654229"/>
            <a:ext cx="3478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6215458" y="3488127"/>
            <a:ext cx="3478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 flipH="1">
            <a:off x="6642948" y="3238982"/>
            <a:ext cx="3478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 flipH="1">
            <a:off x="2253938" y="3050436"/>
            <a:ext cx="3478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Arrow Connector 170"/>
          <p:cNvCxnSpPr/>
          <p:nvPr/>
        </p:nvCxnSpPr>
        <p:spPr bwMode="auto">
          <a:xfrm>
            <a:off x="4700111" y="2312241"/>
            <a:ext cx="5913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195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18414</TotalTime>
  <Words>53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263</cp:revision>
  <dcterms:created xsi:type="dcterms:W3CDTF">2014-02-16T01:31:59Z</dcterms:created>
  <dcterms:modified xsi:type="dcterms:W3CDTF">2016-04-07T21:33:45Z</dcterms:modified>
</cp:coreProperties>
</file>