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2AFF"/>
    <a:srgbClr val="7298BD"/>
    <a:srgbClr val="00C100"/>
    <a:srgbClr val="B1783F"/>
    <a:srgbClr val="969600"/>
    <a:srgbClr val="AB743D"/>
    <a:srgbClr val="8EB8D8"/>
    <a:srgbClr val="FFF777"/>
    <a:srgbClr val="90B1D0"/>
    <a:srgbClr val="00A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1" autoAdjust="0"/>
    <p:restoredTop sz="94756" autoAdjust="0"/>
  </p:normalViewPr>
  <p:slideViewPr>
    <p:cSldViewPr snapToGrid="0" snapToObjects="1">
      <p:cViewPr varScale="1">
        <p:scale>
          <a:sx n="143" d="100"/>
          <a:sy n="143" d="100"/>
        </p:scale>
        <p:origin x="-13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53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65D0B-94E1-42B8-BEA4-DFA1429F7219}" type="datetimeFigureOut">
              <a:rPr lang="en-GB" smtClean="0"/>
              <a:t>16-03-24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ECCF5-D3A0-438F-B927-A81215D4E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919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5788010" y="1081231"/>
            <a:ext cx="1340126" cy="453586"/>
            <a:chOff x="371271" y="1139280"/>
            <a:chExt cx="1522707" cy="534726"/>
          </a:xfrm>
        </p:grpSpPr>
        <p:sp>
          <p:nvSpPr>
            <p:cNvPr id="21" name="Rounded Rectangle 2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71271" y="1139280"/>
              <a:ext cx="1522707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PKC</a:t>
              </a:r>
              <a:r>
                <a:rPr lang="el-GR" sz="1100" dirty="0" smtClean="0">
                  <a:solidFill>
                    <a:schemeClr val="bg1"/>
                  </a:solidFill>
                  <a:latin typeface="Arial" charset="0"/>
                </a:rPr>
                <a:t>α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P17252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4162918" y="3933537"/>
            <a:ext cx="715674" cy="246221"/>
            <a:chOff x="7630676" y="5329407"/>
            <a:chExt cx="862158" cy="350482"/>
          </a:xfrm>
        </p:grpSpPr>
        <p:sp>
          <p:nvSpPr>
            <p:cNvPr id="55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6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-S316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87" name="Elbow Connector 86"/>
          <p:cNvCxnSpPr>
            <a:stCxn id="21" idx="1"/>
            <a:endCxn id="56" idx="3"/>
          </p:cNvCxnSpPr>
          <p:nvPr/>
        </p:nvCxnSpPr>
        <p:spPr bwMode="auto">
          <a:xfrm rot="10800000" flipV="1">
            <a:off x="4878592" y="1305754"/>
            <a:ext cx="1100102" cy="2750894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9" name="Elbow Connector 88"/>
          <p:cNvCxnSpPr>
            <a:endCxn id="86" idx="1"/>
          </p:cNvCxnSpPr>
          <p:nvPr/>
        </p:nvCxnSpPr>
        <p:spPr bwMode="auto">
          <a:xfrm flipV="1">
            <a:off x="4895743" y="2814639"/>
            <a:ext cx="2361881" cy="1431046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0" name="Elbow Connector 89"/>
          <p:cNvCxnSpPr/>
          <p:nvPr/>
        </p:nvCxnSpPr>
        <p:spPr bwMode="auto">
          <a:xfrm>
            <a:off x="2290819" y="3677513"/>
            <a:ext cx="1738811" cy="612934"/>
          </a:xfrm>
          <a:prstGeom prst="bentConnector3">
            <a:avLst/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9" name="Elbow Connector 98"/>
          <p:cNvCxnSpPr>
            <a:endCxn id="144" idx="1"/>
          </p:cNvCxnSpPr>
          <p:nvPr/>
        </p:nvCxnSpPr>
        <p:spPr bwMode="auto">
          <a:xfrm flipV="1">
            <a:off x="4995224" y="3946428"/>
            <a:ext cx="2262397" cy="444051"/>
          </a:xfrm>
          <a:prstGeom prst="bentConnector3">
            <a:avLst>
              <a:gd name="adj1" fmla="val 56467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48888" y="134041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Cannabinoid Receptor 1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P21554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199893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</a:t>
            </a:r>
            <a:r>
              <a:rPr lang="en-US" sz="1200" dirty="0">
                <a:solidFill>
                  <a:srgbClr val="A5ADCB"/>
                </a:solidFill>
                <a:latin typeface="Arial Narrow"/>
                <a:cs typeface="Arial Narrow"/>
              </a:rPr>
              <a:t>Emma Titmuss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3849897" y="4136193"/>
            <a:ext cx="1340126" cy="453586"/>
            <a:chOff x="366595" y="1143950"/>
            <a:chExt cx="1522707" cy="534726"/>
          </a:xfrm>
        </p:grpSpPr>
        <p:sp>
          <p:nvSpPr>
            <p:cNvPr id="63" name="Rounded Rectangle 62"/>
            <p:cNvSpPr/>
            <p:nvPr/>
          </p:nvSpPr>
          <p:spPr bwMode="auto">
            <a:xfrm>
              <a:off x="587934" y="1143950"/>
              <a:ext cx="1080030" cy="520037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366595" y="1143950"/>
              <a:ext cx="1522707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CNR1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P21554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1231511" y="3489555"/>
            <a:ext cx="1106841" cy="466427"/>
            <a:chOff x="507046" y="3634424"/>
            <a:chExt cx="1257639" cy="549865"/>
          </a:xfrm>
        </p:grpSpPr>
        <p:sp>
          <p:nvSpPr>
            <p:cNvPr id="81" name="Snip Same Side Corner Rectangle 8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CNRIP1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Q96F85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7257624" y="2579172"/>
            <a:ext cx="1106841" cy="466427"/>
            <a:chOff x="507046" y="3634424"/>
            <a:chExt cx="1257639" cy="549865"/>
          </a:xfrm>
        </p:grpSpPr>
        <p:sp>
          <p:nvSpPr>
            <p:cNvPr id="85" name="Snip Same Side Corner Rectangle 8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GNAI1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P63096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7257621" y="3710961"/>
            <a:ext cx="1106841" cy="466427"/>
            <a:chOff x="507046" y="3634424"/>
            <a:chExt cx="1257639" cy="549865"/>
          </a:xfrm>
        </p:grpSpPr>
        <p:sp>
          <p:nvSpPr>
            <p:cNvPr id="142" name="Snip Same Side Corner Rectangle 14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GNAI3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P08754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7257622" y="3150435"/>
            <a:ext cx="1106841" cy="466427"/>
            <a:chOff x="507046" y="3634424"/>
            <a:chExt cx="1257639" cy="549865"/>
          </a:xfrm>
        </p:grpSpPr>
        <p:sp>
          <p:nvSpPr>
            <p:cNvPr id="146" name="Snip Same Side Corner Rectangle 14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HCRTR1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O43613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7257624" y="4360745"/>
            <a:ext cx="1106841" cy="466427"/>
            <a:chOff x="507046" y="3634424"/>
            <a:chExt cx="1257639" cy="549865"/>
          </a:xfrm>
        </p:grpSpPr>
        <p:sp>
          <p:nvSpPr>
            <p:cNvPr id="149" name="Snip Same Side Corner Rectangle 14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GNAI2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Q96C71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7257620" y="1684854"/>
            <a:ext cx="1106841" cy="466427"/>
            <a:chOff x="507046" y="3634424"/>
            <a:chExt cx="1257639" cy="549865"/>
          </a:xfrm>
        </p:grpSpPr>
        <p:sp>
          <p:nvSpPr>
            <p:cNvPr id="152" name="Snip Same Side Corner Rectangle 15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RAP1GAP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P47736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55" name="Elbow Connector 154"/>
          <p:cNvCxnSpPr>
            <a:endCxn id="147" idx="1"/>
          </p:cNvCxnSpPr>
          <p:nvPr/>
        </p:nvCxnSpPr>
        <p:spPr bwMode="auto">
          <a:xfrm>
            <a:off x="6076683" y="3359051"/>
            <a:ext cx="1180939" cy="0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6" name="Elbow Connector 155"/>
          <p:cNvCxnSpPr>
            <a:endCxn id="150" idx="1"/>
          </p:cNvCxnSpPr>
          <p:nvPr/>
        </p:nvCxnSpPr>
        <p:spPr bwMode="auto">
          <a:xfrm>
            <a:off x="6241707" y="4380044"/>
            <a:ext cx="1015917" cy="216168"/>
          </a:xfrm>
          <a:prstGeom prst="bentConnector3">
            <a:avLst>
              <a:gd name="adj1" fmla="val 3196"/>
            </a:avLst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7" name="Elbow Connector 156"/>
          <p:cNvCxnSpPr>
            <a:endCxn id="153" idx="1"/>
          </p:cNvCxnSpPr>
          <p:nvPr/>
        </p:nvCxnSpPr>
        <p:spPr bwMode="auto">
          <a:xfrm rot="5400000" flipH="1" flipV="1">
            <a:off x="6532662" y="2054812"/>
            <a:ext cx="859449" cy="590468"/>
          </a:xfrm>
          <a:prstGeom prst="bentConnector2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688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18363</TotalTime>
  <Words>28</Words>
  <Application>Microsoft Macintosh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260</cp:revision>
  <dcterms:created xsi:type="dcterms:W3CDTF">2014-02-16T01:31:59Z</dcterms:created>
  <dcterms:modified xsi:type="dcterms:W3CDTF">2016-03-24T19:28:39Z</dcterms:modified>
</cp:coreProperties>
</file>