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5179" autoAdjust="0"/>
  </p:normalViewPr>
  <p:slideViewPr>
    <p:cSldViewPr snapToGrid="0" snapToObjects="1">
      <p:cViewPr>
        <p:scale>
          <a:sx n="125" d="100"/>
          <a:sy n="125" d="100"/>
        </p:scale>
        <p:origin x="-2704" y="-4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2574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24826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Substance-K Receptor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P21452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925573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Veronique LeBlanc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4562921" y="3632130"/>
            <a:ext cx="1106841" cy="466427"/>
            <a:chOff x="507046" y="3634424"/>
            <a:chExt cx="1257639" cy="549865"/>
          </a:xfrm>
        </p:grpSpPr>
        <p:sp>
          <p:nvSpPr>
            <p:cNvPr id="63" name="Snip Same Side Corner Rectangle 6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TACR2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P21452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2657921" y="3286260"/>
            <a:ext cx="1106841" cy="466427"/>
            <a:chOff x="507046" y="3634424"/>
            <a:chExt cx="1257639" cy="549865"/>
          </a:xfrm>
        </p:grpSpPr>
        <p:sp>
          <p:nvSpPr>
            <p:cNvPr id="81" name="Snip Same Side Corner Rectangle 8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TAC1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P20366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2657921" y="2610660"/>
            <a:ext cx="1106841" cy="466427"/>
            <a:chOff x="507046" y="3634424"/>
            <a:chExt cx="1257639" cy="549865"/>
          </a:xfrm>
        </p:grpSpPr>
        <p:sp>
          <p:nvSpPr>
            <p:cNvPr id="85" name="Snip Same Side Corner Rectangle 8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TAC3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Q9UHF0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2657920" y="1939566"/>
            <a:ext cx="1106841" cy="466427"/>
            <a:chOff x="507046" y="3634424"/>
            <a:chExt cx="1257639" cy="549865"/>
          </a:xfrm>
        </p:grpSpPr>
        <p:sp>
          <p:nvSpPr>
            <p:cNvPr id="92" name="Snip Same Side Corner Rectangle 9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TAC4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Q86UU9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94" name="Elbow Connector 93"/>
          <p:cNvCxnSpPr/>
          <p:nvPr/>
        </p:nvCxnSpPr>
        <p:spPr bwMode="auto">
          <a:xfrm>
            <a:off x="3733866" y="2079318"/>
            <a:ext cx="864000" cy="1692000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5" name="Elbow Connector 94"/>
          <p:cNvCxnSpPr/>
          <p:nvPr/>
        </p:nvCxnSpPr>
        <p:spPr bwMode="auto">
          <a:xfrm flipV="1">
            <a:off x="3733866" y="2703117"/>
            <a:ext cx="453612" cy="44427"/>
          </a:xfrm>
          <a:prstGeom prst="bentConnector3">
            <a:avLst>
              <a:gd name="adj1" fmla="val 94796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6" name="Elbow Connector 95"/>
          <p:cNvCxnSpPr/>
          <p:nvPr/>
        </p:nvCxnSpPr>
        <p:spPr bwMode="auto">
          <a:xfrm flipV="1">
            <a:off x="3733866" y="3400808"/>
            <a:ext cx="453612" cy="44427"/>
          </a:xfrm>
          <a:prstGeom prst="bentConnector3">
            <a:avLst>
              <a:gd name="adj1" fmla="val 94796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792296" y="1604238"/>
            <a:ext cx="9009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850</TotalTime>
  <Words>20</Words>
  <Application>Microsoft Macintosh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83</cp:revision>
  <dcterms:created xsi:type="dcterms:W3CDTF">2014-02-16T01:31:59Z</dcterms:created>
  <dcterms:modified xsi:type="dcterms:W3CDTF">2016-03-23T01:25:12Z</dcterms:modified>
</cp:coreProperties>
</file>