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17" autoAdjust="0"/>
  </p:normalViewPr>
  <p:slideViewPr>
    <p:cSldViewPr snapToGrid="0" snapToObjects="1">
      <p:cViewPr>
        <p:scale>
          <a:sx n="135" d="100"/>
          <a:sy n="135" d="100"/>
        </p:scale>
        <p:origin x="-1712" y="-2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Cyclin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-dependent Protein-serine Kinase 11B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60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Map P21127 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3293533" y="3454577"/>
            <a:ext cx="1210734" cy="445087"/>
            <a:chOff x="449979" y="1139280"/>
            <a:chExt cx="1375686" cy="52470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449979" y="1139280"/>
              <a:ext cx="1375686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CDK11B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P21127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550540" y="3225856"/>
            <a:ext cx="715674" cy="246221"/>
            <a:chOff x="7620676" y="5012167"/>
            <a:chExt cx="862158" cy="350482"/>
          </a:xfrm>
        </p:grpSpPr>
        <p:sp>
          <p:nvSpPr>
            <p:cNvPr id="8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3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+T595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3550540" y="3036763"/>
            <a:ext cx="715674" cy="246221"/>
            <a:chOff x="7620676" y="5012167"/>
            <a:chExt cx="862158" cy="350482"/>
          </a:xfrm>
        </p:grpSpPr>
        <p:sp>
          <p:nvSpPr>
            <p:cNvPr id="8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1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+Y594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5054600" y="4000528"/>
            <a:ext cx="1261533" cy="458059"/>
            <a:chOff x="416381" y="3634424"/>
            <a:chExt cx="1433406" cy="540000"/>
          </a:xfrm>
        </p:grpSpPr>
        <p:sp>
          <p:nvSpPr>
            <p:cNvPr id="96" name="Snip Same Side Corner Rectangle 9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L2/CCNL2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Q96S94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" name="Straight Arrow Connector 2"/>
          <p:cNvCxnSpPr/>
          <p:nvPr/>
        </p:nvCxnSpPr>
        <p:spPr bwMode="auto">
          <a:xfrm>
            <a:off x="4423467" y="3668706"/>
            <a:ext cx="736328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7" name="Group 26"/>
          <p:cNvGrpSpPr/>
          <p:nvPr/>
        </p:nvGrpSpPr>
        <p:grpSpPr>
          <a:xfrm>
            <a:off x="5054600" y="3435613"/>
            <a:ext cx="1261533" cy="458059"/>
            <a:chOff x="416381" y="3634424"/>
            <a:chExt cx="1433407" cy="540000"/>
          </a:xfrm>
        </p:grpSpPr>
        <p:sp>
          <p:nvSpPr>
            <p:cNvPr id="28" name="Snip Same Side Corner Rectangle 2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16381" y="3639736"/>
              <a:ext cx="1433407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 smtClean="0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 L1/CCNL1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Q9UK58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075125" y="4559323"/>
            <a:ext cx="1261533" cy="458059"/>
            <a:chOff x="416381" y="3634424"/>
            <a:chExt cx="1433406" cy="540000"/>
          </a:xfrm>
        </p:grpSpPr>
        <p:sp>
          <p:nvSpPr>
            <p:cNvPr id="35" name="Snip Same Side Corner Rectangle 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err="1">
                  <a:solidFill>
                    <a:schemeClr val="bg1"/>
                  </a:solidFill>
                  <a:latin typeface="Arial" charset="0"/>
                </a:rPr>
                <a:t>Cyclin</a:t>
              </a:r>
              <a:r>
                <a:rPr lang="en-US" sz="1000" dirty="0">
                  <a:solidFill>
                    <a:schemeClr val="bg1"/>
                  </a:solidFill>
                  <a:latin typeface="Arial" charset="0"/>
                </a:rPr>
                <a:t> 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D3/CCND3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P30281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37" name="Elbow Connector 36"/>
          <p:cNvCxnSpPr/>
          <p:nvPr/>
        </p:nvCxnSpPr>
        <p:spPr bwMode="auto">
          <a:xfrm rot="16200000" flipV="1">
            <a:off x="4774293" y="3851535"/>
            <a:ext cx="577547" cy="203198"/>
          </a:xfrm>
          <a:prstGeom prst="bentConnector3">
            <a:avLst>
              <a:gd name="adj1" fmla="val 162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38" name="Group 37"/>
          <p:cNvGrpSpPr/>
          <p:nvPr/>
        </p:nvGrpSpPr>
        <p:grpSpPr>
          <a:xfrm>
            <a:off x="3545769" y="2862850"/>
            <a:ext cx="715674" cy="246221"/>
            <a:chOff x="7630676" y="5329407"/>
            <a:chExt cx="862158" cy="350482"/>
          </a:xfrm>
        </p:grpSpPr>
        <p:sp>
          <p:nvSpPr>
            <p:cNvPr id="39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40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-S115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41" name="Elbow Connector 40"/>
          <p:cNvCxnSpPr/>
          <p:nvPr/>
        </p:nvCxnSpPr>
        <p:spPr bwMode="auto">
          <a:xfrm rot="16200000" flipV="1">
            <a:off x="4774293" y="4429082"/>
            <a:ext cx="577547" cy="203198"/>
          </a:xfrm>
          <a:prstGeom prst="bentConnector3">
            <a:avLst>
              <a:gd name="adj1" fmla="val 1623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42" name="Group 41"/>
          <p:cNvGrpSpPr/>
          <p:nvPr/>
        </p:nvGrpSpPr>
        <p:grpSpPr>
          <a:xfrm>
            <a:off x="5029194" y="2216058"/>
            <a:ext cx="1261533" cy="458059"/>
            <a:chOff x="416381" y="3634424"/>
            <a:chExt cx="1433406" cy="540000"/>
          </a:xfrm>
        </p:grpSpPr>
        <p:sp>
          <p:nvSpPr>
            <p:cNvPr id="43" name="Snip Same Side Corner Rectangle 4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g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/YWHAG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P61981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029194" y="1651143"/>
            <a:ext cx="1261533" cy="458059"/>
            <a:chOff x="416381" y="3634424"/>
            <a:chExt cx="1433407" cy="540000"/>
          </a:xfrm>
        </p:grpSpPr>
        <p:sp>
          <p:nvSpPr>
            <p:cNvPr id="46" name="Snip Same Side Corner Rectangle 4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16381" y="3639736"/>
              <a:ext cx="1433407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e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/YWHAE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P62258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049719" y="2774853"/>
            <a:ext cx="1261533" cy="458059"/>
            <a:chOff x="416381" y="3634424"/>
            <a:chExt cx="1433406" cy="540000"/>
          </a:xfrm>
        </p:grpSpPr>
        <p:sp>
          <p:nvSpPr>
            <p:cNvPr id="49" name="Snip Same Side Corner Rectangle 4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16381" y="3639736"/>
              <a:ext cx="1433406" cy="524748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q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/YWHAQ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P27348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006721" y="1098241"/>
            <a:ext cx="1261533" cy="458059"/>
            <a:chOff x="416381" y="3634424"/>
            <a:chExt cx="1433407" cy="540000"/>
          </a:xfrm>
        </p:grpSpPr>
        <p:sp>
          <p:nvSpPr>
            <p:cNvPr id="52" name="Snip Same Side Corner Rectangle 5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16381" y="3639736"/>
              <a:ext cx="1433407" cy="51476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14-3-3</a:t>
              </a:r>
              <a:r>
                <a:rPr lang="en-US" sz="1000" dirty="0" smtClean="0">
                  <a:solidFill>
                    <a:schemeClr val="bg1"/>
                  </a:solidFill>
                  <a:latin typeface="Symbol" charset="2"/>
                  <a:cs typeface="Symbol" charset="2"/>
                </a:rPr>
                <a:t>b</a:t>
              </a: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/YWHAB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P31946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" name="Elbow Connector 7"/>
          <p:cNvCxnSpPr/>
          <p:nvPr/>
        </p:nvCxnSpPr>
        <p:spPr bwMode="auto">
          <a:xfrm rot="5400000" flipH="1" flipV="1">
            <a:off x="3738035" y="1748386"/>
            <a:ext cx="1667934" cy="778929"/>
          </a:xfrm>
          <a:prstGeom prst="bentConnector3">
            <a:avLst>
              <a:gd name="adj1" fmla="val -254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>
            <a:off x="4962607" y="1854217"/>
            <a:ext cx="2105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4976631" y="1312350"/>
            <a:ext cx="2105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4971074" y="2472283"/>
            <a:ext cx="2105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976631" y="2971818"/>
            <a:ext cx="2105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802</TotalTime>
  <Words>66</Words>
  <Application>Microsoft Macintosh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75</cp:revision>
  <dcterms:created xsi:type="dcterms:W3CDTF">2014-02-16T01:31:59Z</dcterms:created>
  <dcterms:modified xsi:type="dcterms:W3CDTF">2016-03-15T22:20:09Z</dcterms:modified>
</cp:coreProperties>
</file>