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34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3000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Elbow Connector 10"/>
          <p:cNvCxnSpPr/>
          <p:nvPr/>
        </p:nvCxnSpPr>
        <p:spPr bwMode="auto">
          <a:xfrm flipH="1">
            <a:off x="4329638" y="2782224"/>
            <a:ext cx="1444139" cy="451906"/>
          </a:xfrm>
          <a:prstGeom prst="bentConnector3">
            <a:avLst>
              <a:gd name="adj1" fmla="val -1583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" name="Elbow Connector 98"/>
          <p:cNvCxnSpPr/>
          <p:nvPr/>
        </p:nvCxnSpPr>
        <p:spPr bwMode="auto">
          <a:xfrm flipV="1">
            <a:off x="4100508" y="2805172"/>
            <a:ext cx="763381" cy="750828"/>
          </a:xfrm>
          <a:prstGeom prst="bentConnector3">
            <a:avLst>
              <a:gd name="adj1" fmla="val 61978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Male Germ Cell-Associated Kinase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P20794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831296" y="1945271"/>
            <a:ext cx="1015712" cy="1074349"/>
            <a:chOff x="3988016" y="2443111"/>
            <a:chExt cx="1015712" cy="1074349"/>
          </a:xfrm>
        </p:grpSpPr>
        <p:grpSp>
          <p:nvGrpSpPr>
            <p:cNvPr id="132" name="Group 131"/>
            <p:cNvGrpSpPr/>
            <p:nvPr/>
          </p:nvGrpSpPr>
          <p:grpSpPr>
            <a:xfrm>
              <a:off x="3988016" y="3055539"/>
              <a:ext cx="1015712" cy="461921"/>
              <a:chOff x="550901" y="1139280"/>
              <a:chExt cx="1154094" cy="544552"/>
            </a:xfrm>
          </p:grpSpPr>
          <p:sp>
            <p:nvSpPr>
              <p:cNvPr id="133" name="Rounded Rectangle 13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MAK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P20794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30732" y="2799159"/>
              <a:ext cx="715674" cy="246220"/>
              <a:chOff x="7620676" y="5019399"/>
              <a:chExt cx="862158" cy="350482"/>
            </a:xfrm>
          </p:grpSpPr>
          <p:sp>
            <p:nvSpPr>
              <p:cNvPr id="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+Y159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30732" y="2621135"/>
              <a:ext cx="715674" cy="246220"/>
              <a:chOff x="7620676" y="5019399"/>
              <a:chExt cx="862158" cy="350482"/>
            </a:xfrm>
          </p:grpSpPr>
          <p:sp>
            <p:nvSpPr>
              <p:cNvPr id="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+T157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30732" y="2443111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+Y156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3273597" y="3833080"/>
            <a:ext cx="1106841" cy="466427"/>
            <a:chOff x="507046" y="2817700"/>
            <a:chExt cx="1257639" cy="549865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AR/DHTR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P10275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317081" y="2141139"/>
            <a:ext cx="1015712" cy="461921"/>
            <a:chOff x="550901" y="1139280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CDK20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Q8IZL9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" name="Elbow Connector 5"/>
          <p:cNvCxnSpPr>
            <a:endCxn id="100" idx="3"/>
          </p:cNvCxnSpPr>
          <p:nvPr/>
        </p:nvCxnSpPr>
        <p:spPr bwMode="auto">
          <a:xfrm rot="16200000" flipV="1">
            <a:off x="4218116" y="2447751"/>
            <a:ext cx="439507" cy="27533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2" name="Group 101"/>
          <p:cNvGrpSpPr/>
          <p:nvPr/>
        </p:nvGrpSpPr>
        <p:grpSpPr>
          <a:xfrm>
            <a:off x="3263437" y="2998663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FZR1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Q9UM11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 rot="5400000">
            <a:off x="4050029" y="3476917"/>
            <a:ext cx="767589" cy="283427"/>
          </a:xfrm>
          <a:prstGeom prst="bentConnector3">
            <a:avLst>
              <a:gd name="adj1" fmla="val 98974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6" name="Group 105"/>
          <p:cNvGrpSpPr/>
          <p:nvPr/>
        </p:nvGrpSpPr>
        <p:grpSpPr>
          <a:xfrm>
            <a:off x="3490442" y="3433610"/>
            <a:ext cx="715674" cy="246221"/>
            <a:chOff x="7601839" y="4166962"/>
            <a:chExt cx="862158" cy="350482"/>
          </a:xfrm>
        </p:grpSpPr>
        <p:sp>
          <p:nvSpPr>
            <p:cNvPr id="107" name="AutoShape 171"/>
            <p:cNvSpPr>
              <a:spLocks noChangeArrowheads="1"/>
            </p:cNvSpPr>
            <p:nvPr/>
          </p:nvSpPr>
          <p:spPr bwMode="auto">
            <a:xfrm>
              <a:off x="7729063" y="419161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72"/>
            <p:cNvSpPr txBox="1">
              <a:spLocks noChangeArrowheads="1"/>
            </p:cNvSpPr>
            <p:nvPr/>
          </p:nvSpPr>
          <p:spPr bwMode="auto">
            <a:xfrm>
              <a:off x="7601839" y="416696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WD</a:t>
              </a:r>
              <a:endParaRPr lang="en-US" sz="950" dirty="0"/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2218</TotalTime>
  <Words>26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110</cp:revision>
  <dcterms:created xsi:type="dcterms:W3CDTF">2014-02-16T01:31:59Z</dcterms:created>
  <dcterms:modified xsi:type="dcterms:W3CDTF">2016-03-15T21:55:01Z</dcterms:modified>
</cp:coreProperties>
</file>