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18003838" cy="1367948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90521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181042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271563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3620841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4526051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543126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633647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7241682" algn="l" defTabSz="905210" rtl="0" eaLnBrk="1" latinLnBrk="0" hangingPunct="1">
      <a:defRPr sz="48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75" d="100"/>
          <a:sy n="75" d="100"/>
        </p:scale>
        <p:origin x="-2056" y="-104"/>
      </p:cViewPr>
      <p:guideLst>
        <p:guide orient="horz" pos="4309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288" y="4249508"/>
            <a:ext cx="15303262" cy="2932224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0576" y="7751710"/>
            <a:ext cx="12602687" cy="349586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 algn="ctr">
              <a:buNone/>
              <a:defRPr/>
            </a:lvl1pPr>
            <a:lvl2pPr marL="905210" indent="0" algn="ctr">
              <a:buNone/>
              <a:defRPr/>
            </a:lvl2pPr>
            <a:lvl3pPr marL="1810421" indent="0" algn="ctr">
              <a:buNone/>
              <a:defRPr/>
            </a:lvl3pPr>
            <a:lvl4pPr marL="2715631" indent="0" algn="ctr">
              <a:buNone/>
              <a:defRPr/>
            </a:lvl4pPr>
            <a:lvl5pPr marL="3620841" indent="0" algn="ctr">
              <a:buNone/>
              <a:defRPr/>
            </a:lvl5pPr>
            <a:lvl6pPr marL="4526051" indent="0" algn="ctr">
              <a:buNone/>
              <a:defRPr/>
            </a:lvl6pPr>
            <a:lvl7pPr marL="5431262" indent="0" algn="ctr">
              <a:buNone/>
              <a:defRPr/>
            </a:lvl7pPr>
            <a:lvl8pPr marL="6336472" indent="0" algn="ctr">
              <a:buNone/>
              <a:defRPr/>
            </a:lvl8pPr>
            <a:lvl9pPr marL="7241682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52782" y="547815"/>
            <a:ext cx="4050864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0192" y="547815"/>
            <a:ext cx="11852527" cy="11671896"/>
          </a:xfrm>
          <a:prstGeom prst="rect">
            <a:avLst/>
          </a:prstGeom>
        </p:spPr>
        <p:txBody>
          <a:bodyPr vert="eaVert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92" y="3191881"/>
            <a:ext cx="16203454" cy="9027830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179" y="8790339"/>
            <a:ext cx="15303262" cy="2716898"/>
          </a:xfrm>
          <a:prstGeom prst="rect">
            <a:avLst/>
          </a:prstGeom>
        </p:spPr>
        <p:txBody>
          <a:bodyPr vert="horz" lIns="181042" tIns="90521" rIns="181042" bIns="90521" anchor="t"/>
          <a:lstStyle>
            <a:lvl1pPr algn="l">
              <a:defRPr sz="79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179" y="5797952"/>
            <a:ext cx="15303262" cy="2992387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000"/>
            </a:lvl1pPr>
            <a:lvl2pPr marL="905210" indent="0">
              <a:buNone/>
              <a:defRPr sz="3600"/>
            </a:lvl2pPr>
            <a:lvl3pPr marL="1810421" indent="0">
              <a:buNone/>
              <a:defRPr sz="3200"/>
            </a:lvl3pPr>
            <a:lvl4pPr marL="2715631" indent="0">
              <a:buNone/>
              <a:defRPr sz="2800"/>
            </a:lvl4pPr>
            <a:lvl5pPr marL="3620841" indent="0">
              <a:buNone/>
              <a:defRPr sz="2800"/>
            </a:lvl5pPr>
            <a:lvl6pPr marL="4526051" indent="0">
              <a:buNone/>
              <a:defRPr sz="2800"/>
            </a:lvl6pPr>
            <a:lvl7pPr marL="5431262" indent="0">
              <a:buNone/>
              <a:defRPr sz="2800"/>
            </a:lvl7pPr>
            <a:lvl8pPr marL="6336472" indent="0">
              <a:buNone/>
              <a:defRPr sz="2800"/>
            </a:lvl8pPr>
            <a:lvl9pPr marL="7241682" indent="0">
              <a:buNone/>
              <a:defRPr sz="2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92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51951" y="3191881"/>
            <a:ext cx="7951695" cy="9027830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55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92" y="3062053"/>
            <a:ext cx="7954822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0192" y="4338171"/>
            <a:ext cx="7954822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45701" y="3062053"/>
            <a:ext cx="7957946" cy="1276118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marL="0" indent="0">
              <a:buNone/>
              <a:defRPr sz="4800" b="1"/>
            </a:lvl1pPr>
            <a:lvl2pPr marL="905210" indent="0">
              <a:buNone/>
              <a:defRPr sz="4000" b="1"/>
            </a:lvl2pPr>
            <a:lvl3pPr marL="1810421" indent="0">
              <a:buNone/>
              <a:defRPr sz="3600" b="1"/>
            </a:lvl3pPr>
            <a:lvl4pPr marL="2715631" indent="0">
              <a:buNone/>
              <a:defRPr sz="3200" b="1"/>
            </a:lvl4pPr>
            <a:lvl5pPr marL="3620841" indent="0">
              <a:buNone/>
              <a:defRPr sz="3200" b="1"/>
            </a:lvl5pPr>
            <a:lvl6pPr marL="4526051" indent="0">
              <a:buNone/>
              <a:defRPr sz="3200" b="1"/>
            </a:lvl6pPr>
            <a:lvl7pPr marL="5431262" indent="0">
              <a:buNone/>
              <a:defRPr sz="3200" b="1"/>
            </a:lvl7pPr>
            <a:lvl8pPr marL="6336472" indent="0">
              <a:buNone/>
              <a:defRPr sz="3200" b="1"/>
            </a:lvl8pPr>
            <a:lvl9pPr marL="7241682" indent="0">
              <a:buNone/>
              <a:defRPr sz="32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45701" y="4338171"/>
            <a:ext cx="7957946" cy="7881539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2" y="547814"/>
            <a:ext cx="16203454" cy="2279915"/>
          </a:xfrm>
          <a:prstGeom prst="rect">
            <a:avLst/>
          </a:prstGeom>
        </p:spPr>
        <p:txBody>
          <a:bodyPr vert="horz" lIns="181042" tIns="90521" rIns="181042" bIns="90521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93" y="544646"/>
            <a:ext cx="5923139" cy="2317913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9000" y="544647"/>
            <a:ext cx="10064646" cy="11675064"/>
          </a:xfrm>
          <a:prstGeom prst="rect">
            <a:avLst/>
          </a:prstGeom>
        </p:spPr>
        <p:txBody>
          <a:bodyPr vert="horz" lIns="181042" tIns="90521" rIns="181042" bIns="90521"/>
          <a:lstStyle>
            <a:lvl1pPr>
              <a:defRPr sz="6300"/>
            </a:lvl1pPr>
            <a:lvl2pPr>
              <a:defRPr sz="55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193" y="2862560"/>
            <a:ext cx="5923139" cy="9357151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8878" y="9575641"/>
            <a:ext cx="10802303" cy="1130459"/>
          </a:xfrm>
          <a:prstGeom prst="rect">
            <a:avLst/>
          </a:prstGeom>
        </p:spPr>
        <p:txBody>
          <a:bodyPr vert="horz" lIns="181042" tIns="90521" rIns="181042" bIns="90521" anchor="b"/>
          <a:lstStyle>
            <a:lvl1pPr algn="l">
              <a:defRPr sz="4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28878" y="1222287"/>
            <a:ext cx="10802303" cy="8207693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6300"/>
            </a:lvl1pPr>
            <a:lvl2pPr marL="905210" indent="0">
              <a:buNone/>
              <a:defRPr sz="5500"/>
            </a:lvl2pPr>
            <a:lvl3pPr marL="1810421" indent="0">
              <a:buNone/>
              <a:defRPr sz="4800"/>
            </a:lvl3pPr>
            <a:lvl4pPr marL="2715631" indent="0">
              <a:buNone/>
              <a:defRPr sz="4000"/>
            </a:lvl4pPr>
            <a:lvl5pPr marL="3620841" indent="0">
              <a:buNone/>
              <a:defRPr sz="4000"/>
            </a:lvl5pPr>
            <a:lvl6pPr marL="4526051" indent="0">
              <a:buNone/>
              <a:defRPr sz="4000"/>
            </a:lvl6pPr>
            <a:lvl7pPr marL="5431262" indent="0">
              <a:buNone/>
              <a:defRPr sz="4000"/>
            </a:lvl7pPr>
            <a:lvl8pPr marL="6336472" indent="0">
              <a:buNone/>
              <a:defRPr sz="4000"/>
            </a:lvl8pPr>
            <a:lvl9pPr marL="7241682" indent="0">
              <a:buNone/>
              <a:defRPr sz="4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8878" y="10706100"/>
            <a:ext cx="10802303" cy="1605439"/>
          </a:xfrm>
          <a:prstGeom prst="rect">
            <a:avLst/>
          </a:prstGeom>
        </p:spPr>
        <p:txBody>
          <a:bodyPr vert="horz" lIns="181042" tIns="90521" rIns="181042" bIns="90521"/>
          <a:lstStyle>
            <a:lvl1pPr marL="0" indent="0">
              <a:buNone/>
              <a:defRPr sz="2800"/>
            </a:lvl1pPr>
            <a:lvl2pPr marL="905210" indent="0">
              <a:buNone/>
              <a:defRPr sz="2400"/>
            </a:lvl2pPr>
            <a:lvl3pPr marL="1810421" indent="0">
              <a:buNone/>
              <a:defRPr sz="2000"/>
            </a:lvl3pPr>
            <a:lvl4pPr marL="2715631" indent="0">
              <a:buNone/>
              <a:defRPr sz="1800"/>
            </a:lvl4pPr>
            <a:lvl5pPr marL="3620841" indent="0">
              <a:buNone/>
              <a:defRPr sz="1800"/>
            </a:lvl5pPr>
            <a:lvl6pPr marL="4526051" indent="0">
              <a:buNone/>
              <a:defRPr sz="1800"/>
            </a:lvl6pPr>
            <a:lvl7pPr marL="5431262" indent="0">
              <a:buNone/>
              <a:defRPr sz="1800"/>
            </a:lvl7pPr>
            <a:lvl8pPr marL="6336472" indent="0">
              <a:buNone/>
              <a:defRPr sz="1800"/>
            </a:lvl8pPr>
            <a:lvl9pPr marL="7241682" indent="0">
              <a:buNone/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roup 91"/>
          <p:cNvGrpSpPr/>
          <p:nvPr userDrawn="1"/>
        </p:nvGrpSpPr>
        <p:grpSpPr>
          <a:xfrm>
            <a:off x="1" y="-33872"/>
            <a:ext cx="18001579" cy="13645627"/>
            <a:chOff x="2086" y="0"/>
            <a:chExt cx="9144000" cy="6827996"/>
          </a:xfrm>
        </p:grpSpPr>
        <p:sp>
          <p:nvSpPr>
            <p:cNvPr id="93" name="Rectangle 13"/>
            <p:cNvSpPr>
              <a:spLocks noChangeArrowheads="1"/>
            </p:cNvSpPr>
            <p:nvPr userDrawn="1"/>
          </p:nvSpPr>
          <p:spPr bwMode="auto">
            <a:xfrm>
              <a:off x="2086" y="0"/>
              <a:ext cx="9144000" cy="1706880"/>
            </a:xfrm>
            <a:prstGeom prst="rect">
              <a:avLst/>
            </a:prstGeom>
            <a:gradFill rotWithShape="0">
              <a:gsLst>
                <a:gs pos="0">
                  <a:srgbClr val="330066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pic>
          <p:nvPicPr>
            <p:cNvPr id="94" name="Picture 17"/>
            <p:cNvPicPr>
              <a:picLocks noChangeAspect="1" noChangeArrowheads="1"/>
            </p:cNvPicPr>
            <p:nvPr userDrawn="1"/>
          </p:nvPicPr>
          <p:blipFill>
            <a:blip r:embed="rId13">
              <a:alphaModFix amt="2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0037" y="6136635"/>
              <a:ext cx="7570801" cy="6913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20000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pic>
          <p:nvPicPr>
            <p:cNvPr id="95" name="Picture 94"/>
            <p:cNvPicPr>
              <a:picLocks noChangeAspect="1" noChangeArrowheads="1"/>
            </p:cNvPicPr>
            <p:nvPr userDrawn="1"/>
          </p:nvPicPr>
          <p:blipFill>
            <a:blip r:embed="rId14">
              <a:lum contrast="2000"/>
              <a:alphaModFix amt="8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588" y="6090461"/>
              <a:ext cx="1288735" cy="737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>
                      <a:alpha val="85001"/>
                    </a:scheme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pic>
        <p:sp>
          <p:nvSpPr>
            <p:cNvPr id="96" name="Text Box 173"/>
            <p:cNvSpPr txBox="1">
              <a:spLocks noChangeArrowheads="1"/>
            </p:cNvSpPr>
            <p:nvPr userDrawn="1"/>
          </p:nvSpPr>
          <p:spPr bwMode="auto">
            <a:xfrm>
              <a:off x="2088503" y="6515432"/>
              <a:ext cx="4940818" cy="200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Kinexus</a:t>
              </a:r>
              <a:r>
                <a:rPr lang="en-US" sz="2000" dirty="0" smtClean="0">
                  <a:solidFill>
                    <a:schemeClr val="bg1">
                      <a:lumMod val="65000"/>
                    </a:schemeClr>
                  </a:solidFill>
                  <a:latin typeface="Arial Narrow"/>
                  <a:cs typeface="Arial Narrow"/>
                </a:rPr>
                <a:t> Bioinformatics Corporation © 2016</a:t>
              </a:r>
              <a:endParaRPr lang="en-US" sz="2000" dirty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endParaRP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1546755" y="6239477"/>
              <a:ext cx="804335" cy="191790"/>
              <a:chOff x="6274555" y="1014855"/>
              <a:chExt cx="899993" cy="223184"/>
            </a:xfrm>
          </p:grpSpPr>
          <p:sp>
            <p:nvSpPr>
              <p:cNvPr id="139" name="Rounded Rectangle 138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0" name="Rectangle 139"/>
              <p:cNvSpPr/>
              <p:nvPr/>
            </p:nvSpPr>
            <p:spPr>
              <a:xfrm>
                <a:off x="6274555" y="1014855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2408089" y="6240721"/>
              <a:ext cx="804335" cy="194557"/>
              <a:chOff x="6289597" y="1609397"/>
              <a:chExt cx="901369" cy="226404"/>
            </a:xfrm>
          </p:grpSpPr>
          <p:sp>
            <p:nvSpPr>
              <p:cNvPr id="137" name="Rounded Rectangle 136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6290973" y="1609397"/>
                <a:ext cx="899993" cy="209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16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9" name="Rounded Rectangle 98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3149055" y="6249196"/>
              <a:ext cx="878699" cy="17967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16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1" name="Snip Same Side Corner Rectangle 100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902652" y="6240723"/>
              <a:ext cx="846293" cy="17967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b="1" dirty="0" smtClean="0">
                  <a:solidFill>
                    <a:srgbClr val="AB743D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5613830" y="6249190"/>
              <a:ext cx="804335" cy="186101"/>
              <a:chOff x="6297896" y="3957075"/>
              <a:chExt cx="908811" cy="216564"/>
            </a:xfrm>
          </p:grpSpPr>
          <p:sp>
            <p:nvSpPr>
              <p:cNvPr id="135" name="Snip Same Side Corner Rectangle 134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6297896" y="3957075"/>
                <a:ext cx="899993" cy="209084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6485824" y="6256430"/>
              <a:ext cx="804335" cy="187468"/>
              <a:chOff x="6323832" y="4546695"/>
              <a:chExt cx="904815" cy="218154"/>
            </a:xfrm>
          </p:grpSpPr>
          <p:sp>
            <p:nvSpPr>
              <p:cNvPr id="133" name="Snip Same Side Corner Rectangle 132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6328655" y="4546695"/>
                <a:ext cx="899992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7283295" y="6240719"/>
              <a:ext cx="804335" cy="185980"/>
              <a:chOff x="6275014" y="5137740"/>
              <a:chExt cx="988811" cy="216423"/>
            </a:xfrm>
          </p:grpSpPr>
          <p:sp>
            <p:nvSpPr>
              <p:cNvPr id="131" name="Snip Same Side Corner Rectangle 130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6275014" y="5137740"/>
                <a:ext cx="988811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4765766" y="6241968"/>
              <a:ext cx="795735" cy="184735"/>
              <a:chOff x="6293641" y="3367455"/>
              <a:chExt cx="906607" cy="214974"/>
            </a:xfrm>
          </p:grpSpPr>
          <p:sp>
            <p:nvSpPr>
              <p:cNvPr id="129" name="Snip Same Side Corner Rectangle 128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6300255" y="3367455"/>
                <a:ext cx="899993" cy="20908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6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grpSp>
          <p:nvGrpSpPr>
            <p:cNvPr id="107" name="Group 106"/>
            <p:cNvGrpSpPr/>
            <p:nvPr userDrawn="1"/>
          </p:nvGrpSpPr>
          <p:grpSpPr>
            <a:xfrm>
              <a:off x="2216968" y="5683715"/>
              <a:ext cx="706731" cy="390546"/>
              <a:chOff x="2221039" y="5682356"/>
              <a:chExt cx="706731" cy="390546"/>
            </a:xfrm>
          </p:grpSpPr>
          <p:cxnSp>
            <p:nvCxnSpPr>
              <p:cNvPr id="127" name="Elbow Connector 126"/>
              <p:cNvCxnSpPr/>
              <p:nvPr/>
            </p:nvCxnSpPr>
            <p:spPr bwMode="auto">
              <a:xfrm>
                <a:off x="2333440" y="6072901"/>
                <a:ext cx="478959" cy="1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22210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8" name="Group 107"/>
            <p:cNvGrpSpPr/>
            <p:nvPr userDrawn="1"/>
          </p:nvGrpSpPr>
          <p:grpSpPr>
            <a:xfrm>
              <a:off x="3191321" y="5683715"/>
              <a:ext cx="706731" cy="390546"/>
              <a:chOff x="3227649" y="5682356"/>
              <a:chExt cx="706731" cy="390546"/>
            </a:xfrm>
          </p:grpSpPr>
          <p:cxnSp>
            <p:nvCxnSpPr>
              <p:cNvPr id="125" name="Elbow Connector 124"/>
              <p:cNvCxnSpPr/>
              <p:nvPr/>
            </p:nvCxnSpPr>
            <p:spPr bwMode="auto">
              <a:xfrm>
                <a:off x="3353943" y="6072901"/>
                <a:ext cx="472359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6" name="TextBox 125"/>
              <p:cNvSpPr txBox="1"/>
              <p:nvPr/>
            </p:nvSpPr>
            <p:spPr>
              <a:xfrm>
                <a:off x="322764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09" name="Group 108"/>
            <p:cNvGrpSpPr/>
            <p:nvPr userDrawn="1"/>
          </p:nvGrpSpPr>
          <p:grpSpPr>
            <a:xfrm>
              <a:off x="4175834" y="5683715"/>
              <a:ext cx="706731" cy="390546"/>
              <a:chOff x="4010739" y="5682356"/>
              <a:chExt cx="706731" cy="390546"/>
            </a:xfrm>
          </p:grpSpPr>
          <p:cxnSp>
            <p:nvCxnSpPr>
              <p:cNvPr id="123" name="Elbow Connector 122"/>
              <p:cNvCxnSpPr/>
              <p:nvPr/>
            </p:nvCxnSpPr>
            <p:spPr bwMode="auto">
              <a:xfrm>
                <a:off x="414532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8EB8D8"/>
                </a:solidFill>
                <a:headEnd type="none" w="med" len="med"/>
                <a:tailEnd type="arrow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4" name="TextBox 123"/>
              <p:cNvSpPr txBox="1"/>
              <p:nvPr/>
            </p:nvSpPr>
            <p:spPr>
              <a:xfrm>
                <a:off x="4010739" y="5682356"/>
                <a:ext cx="70673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Phosphorylation</a:t>
                </a:r>
                <a:endParaRPr lang="en-US" sz="1600" dirty="0"/>
              </a:p>
            </p:txBody>
          </p:sp>
        </p:grpSp>
        <p:grpSp>
          <p:nvGrpSpPr>
            <p:cNvPr id="110" name="Group 109"/>
            <p:cNvGrpSpPr/>
            <p:nvPr userDrawn="1"/>
          </p:nvGrpSpPr>
          <p:grpSpPr>
            <a:xfrm>
              <a:off x="5923213" y="5682981"/>
              <a:ext cx="523728" cy="392014"/>
              <a:chOff x="5722723" y="5682356"/>
              <a:chExt cx="523728" cy="392014"/>
            </a:xfrm>
          </p:grpSpPr>
          <p:cxnSp>
            <p:nvCxnSpPr>
              <p:cNvPr id="121" name="Elbow Connector 120"/>
              <p:cNvCxnSpPr/>
              <p:nvPr/>
            </p:nvCxnSpPr>
            <p:spPr bwMode="auto">
              <a:xfrm>
                <a:off x="5762075" y="6071433"/>
                <a:ext cx="479586" cy="2937"/>
              </a:xfrm>
              <a:prstGeom prst="bentConnector3">
                <a:avLst/>
              </a:prstGeom>
              <a:ln w="19050" cmpd="sng">
                <a:solidFill>
                  <a:srgbClr val="00C1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2" name="TextBox 121"/>
              <p:cNvSpPr txBox="1"/>
              <p:nvPr/>
            </p:nvSpPr>
            <p:spPr>
              <a:xfrm>
                <a:off x="5722723" y="5682356"/>
                <a:ext cx="523728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Stimulatory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1" name="Group 110"/>
            <p:cNvGrpSpPr/>
            <p:nvPr userDrawn="1"/>
          </p:nvGrpSpPr>
          <p:grpSpPr>
            <a:xfrm>
              <a:off x="6687664" y="5683715"/>
              <a:ext cx="492939" cy="390546"/>
              <a:chOff x="6572726" y="5682356"/>
              <a:chExt cx="492939" cy="390546"/>
            </a:xfrm>
          </p:grpSpPr>
          <p:cxnSp>
            <p:nvCxnSpPr>
              <p:cNvPr id="119" name="Elbow Connector 118"/>
              <p:cNvCxnSpPr/>
              <p:nvPr/>
            </p:nvCxnSpPr>
            <p:spPr bwMode="auto">
              <a:xfrm>
                <a:off x="6621612" y="6072901"/>
                <a:ext cx="439470" cy="1"/>
              </a:xfrm>
              <a:prstGeom prst="bentConnector3">
                <a:avLst/>
              </a:prstGeom>
              <a:ln w="19050" cmpd="sng">
                <a:solidFill>
                  <a:srgbClr val="FF0000"/>
                </a:solidFill>
                <a:prstDash val="sysDash"/>
                <a:headEnd type="none" w="med" len="med"/>
                <a:tailEnd type="triangle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20" name="TextBox 119"/>
              <p:cNvSpPr txBox="1"/>
              <p:nvPr/>
            </p:nvSpPr>
            <p:spPr>
              <a:xfrm>
                <a:off x="6572726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Inhibitory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2" name="Group 111"/>
            <p:cNvGrpSpPr/>
            <p:nvPr userDrawn="1"/>
          </p:nvGrpSpPr>
          <p:grpSpPr>
            <a:xfrm>
              <a:off x="7429995" y="5682356"/>
              <a:ext cx="492939" cy="393265"/>
              <a:chOff x="7429995" y="5682356"/>
              <a:chExt cx="492939" cy="393265"/>
            </a:xfrm>
          </p:grpSpPr>
          <p:cxnSp>
            <p:nvCxnSpPr>
              <p:cNvPr id="117" name="Elbow Connector 116"/>
              <p:cNvCxnSpPr/>
              <p:nvPr/>
            </p:nvCxnSpPr>
            <p:spPr bwMode="auto">
              <a:xfrm>
                <a:off x="7468932" y="6070181"/>
                <a:ext cx="441129" cy="5440"/>
              </a:xfrm>
              <a:prstGeom prst="bentConnector3">
                <a:avLst>
                  <a:gd name="adj1" fmla="val 100789"/>
                </a:avLst>
              </a:prstGeom>
              <a:ln w="19050" cmpd="sng">
                <a:solidFill>
                  <a:srgbClr val="FFF777"/>
                </a:solidFill>
                <a:prstDash val="sysDash"/>
                <a:headEnd type="triangle"/>
                <a:tailEnd type="triangle"/>
              </a:ln>
              <a:extLst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8" name="TextBox 117"/>
              <p:cNvSpPr txBox="1"/>
              <p:nvPr/>
            </p:nvSpPr>
            <p:spPr>
              <a:xfrm>
                <a:off x="7429995" y="5682356"/>
                <a:ext cx="492939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Undefined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Interaction</a:t>
                </a:r>
                <a:endParaRPr lang="en-US" sz="1600" dirty="0"/>
              </a:p>
            </p:txBody>
          </p:sp>
        </p:grpSp>
        <p:grpSp>
          <p:nvGrpSpPr>
            <p:cNvPr id="113" name="Group 112"/>
            <p:cNvGrpSpPr/>
            <p:nvPr userDrawn="1"/>
          </p:nvGrpSpPr>
          <p:grpSpPr>
            <a:xfrm>
              <a:off x="5158221" y="5683715"/>
              <a:ext cx="516768" cy="390546"/>
              <a:chOff x="4880304" y="5682356"/>
              <a:chExt cx="516768" cy="390546"/>
            </a:xfrm>
          </p:grpSpPr>
          <p:cxnSp>
            <p:nvCxnSpPr>
              <p:cNvPr id="115" name="Elbow Connector 114"/>
              <p:cNvCxnSpPr/>
              <p:nvPr/>
            </p:nvCxnSpPr>
            <p:spPr bwMode="auto">
              <a:xfrm>
                <a:off x="4917486" y="6072901"/>
                <a:ext cx="479586" cy="1"/>
              </a:xfrm>
              <a:prstGeom prst="bentConnector3">
                <a:avLst/>
              </a:prstGeom>
              <a:ln w="19050" cmpd="sng">
                <a:solidFill>
                  <a:srgbClr val="FE9406"/>
                </a:solidFill>
                <a:headEnd type="none" w="med" len="med"/>
                <a:tailEnd type="oval" w="med" len="sm"/>
              </a:ln>
              <a:extLst/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</p:cxnSp>
          <p:sp>
            <p:nvSpPr>
              <p:cNvPr id="116" name="TextBox 115"/>
              <p:cNvSpPr txBox="1"/>
              <p:nvPr/>
            </p:nvSpPr>
            <p:spPr>
              <a:xfrm>
                <a:off x="4880304" y="5682356"/>
                <a:ext cx="511921" cy="2700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Dephos</a:t>
                </a:r>
                <a:r>
                  <a:rPr lang="en-US" sz="1600" dirty="0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-</a:t>
                </a:r>
              </a:p>
              <a:p>
                <a:pPr algn="ctr">
                  <a:lnSpc>
                    <a:spcPct val="90000"/>
                  </a:lnSpc>
                </a:pPr>
                <a:r>
                  <a:rPr lang="en-US" sz="1600" dirty="0" err="1" smtClean="0">
                    <a:solidFill>
                      <a:schemeClr val="bg1"/>
                    </a:solidFill>
                    <a:latin typeface="Arial Narrow"/>
                    <a:cs typeface="Arial Narrow"/>
                  </a:rPr>
                  <a:t>phorylation</a:t>
                </a:r>
                <a:endParaRPr lang="en-US" sz="1600" dirty="0" smtClean="0">
                  <a:solidFill>
                    <a:schemeClr val="bg1"/>
                  </a:solidFill>
                  <a:latin typeface="Arial Narrow"/>
                  <a:cs typeface="Arial Narrow"/>
                </a:endParaRPr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1474411" y="5768503"/>
              <a:ext cx="414644" cy="18480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solidFill>
                    <a:srgbClr val="A5ADCB"/>
                  </a:solidFill>
                  <a:latin typeface="Arial Narrow"/>
                  <a:cs typeface="Arial Narrow"/>
                </a:rPr>
                <a:t>Legend</a:t>
              </a:r>
              <a:endParaRPr lang="en-US" sz="1800" dirty="0">
                <a:solidFill>
                  <a:srgbClr val="A5ADCB"/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905210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6pPr>
      <a:lvl7pPr marL="181042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7pPr>
      <a:lvl8pPr marL="271563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8pPr>
      <a:lvl9pPr marL="3620841" algn="ctr" rtl="0" eaLnBrk="1" fontAlgn="base" hangingPunct="1">
        <a:spcBef>
          <a:spcPct val="0"/>
        </a:spcBef>
        <a:spcAft>
          <a:spcPct val="0"/>
        </a:spcAft>
        <a:defRPr sz="87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678908" indent="-678908" algn="l" rtl="0" eaLnBrk="1" fontAlgn="base" hangingPunct="1">
        <a:spcBef>
          <a:spcPct val="20000"/>
        </a:spcBef>
        <a:spcAft>
          <a:spcPct val="0"/>
        </a:spcAft>
        <a:buChar char="•"/>
        <a:defRPr sz="63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1470967" indent="-565756" algn="l" rtl="0" eaLnBrk="1" fontAlgn="base" hangingPunct="1">
        <a:spcBef>
          <a:spcPct val="20000"/>
        </a:spcBef>
        <a:spcAft>
          <a:spcPct val="0"/>
        </a:spcAft>
        <a:buChar char="–"/>
        <a:defRPr sz="5500">
          <a:solidFill>
            <a:schemeClr val="tx1"/>
          </a:solidFill>
          <a:latin typeface="+mn-lt"/>
          <a:ea typeface="+mn-ea"/>
        </a:defRPr>
      </a:lvl2pPr>
      <a:lvl3pPr marL="2263026" indent="-452605" algn="l" rtl="0" eaLnBrk="1" fontAlgn="base" hangingPunct="1">
        <a:spcBef>
          <a:spcPct val="20000"/>
        </a:spcBef>
        <a:spcAft>
          <a:spcPct val="0"/>
        </a:spcAft>
        <a:buChar char="•"/>
        <a:defRPr sz="4800">
          <a:solidFill>
            <a:schemeClr val="tx1"/>
          </a:solidFill>
          <a:latin typeface="+mn-lt"/>
          <a:ea typeface="+mn-ea"/>
        </a:defRPr>
      </a:lvl3pPr>
      <a:lvl4pPr marL="3168236" indent="-452605" algn="l" rtl="0" eaLnBrk="1" fontAlgn="base" hangingPunct="1">
        <a:spcBef>
          <a:spcPct val="20000"/>
        </a:spcBef>
        <a:spcAft>
          <a:spcPct val="0"/>
        </a:spcAft>
        <a:buChar char="–"/>
        <a:defRPr sz="4000">
          <a:solidFill>
            <a:schemeClr val="tx1"/>
          </a:solidFill>
          <a:latin typeface="+mn-lt"/>
          <a:ea typeface="+mn-ea"/>
        </a:defRPr>
      </a:lvl4pPr>
      <a:lvl5pPr marL="4073446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5pPr>
      <a:lvl6pPr marL="497865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6pPr>
      <a:lvl7pPr marL="588386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7pPr>
      <a:lvl8pPr marL="678907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8pPr>
      <a:lvl9pPr marL="7694287" indent="-452605" algn="l" rtl="0" eaLnBrk="1" fontAlgn="base" hangingPunct="1">
        <a:spcBef>
          <a:spcPct val="20000"/>
        </a:spcBef>
        <a:spcAft>
          <a:spcPct val="0"/>
        </a:spcAft>
        <a:buChar char="»"/>
        <a:defRPr sz="4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5210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042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1563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2084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26051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3126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3647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41682" algn="l" defTabSz="90521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8385120" y="208457"/>
            <a:ext cx="9221726" cy="1844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5400" dirty="0">
                <a:solidFill>
                  <a:srgbClr val="FFBB07"/>
                </a:solidFill>
                <a:latin typeface="Arial Narrow" charset="0"/>
              </a:rPr>
              <a:t>Tumor Necrosis Factor Receptor Superfamily Member 1A (TNF-R1)</a:t>
            </a: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609471" y="263933"/>
            <a:ext cx="9728093" cy="975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181042" tIns="90521" rIns="181042" bIns="9052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100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5100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</a:t>
            </a:r>
            <a:r>
              <a:rPr lang="en-US" sz="51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P19438</a:t>
            </a:r>
            <a:endParaRPr lang="en-US" sz="51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176040" y="12903857"/>
            <a:ext cx="3927743" cy="552523"/>
          </a:xfrm>
          <a:prstGeom prst="rect">
            <a:avLst/>
          </a:prstGeom>
          <a:noFill/>
        </p:spPr>
        <p:txBody>
          <a:bodyPr wrap="square" lIns="181042" tIns="90521" rIns="181042" bIns="90521" rtlCol="0">
            <a:spAutoFit/>
          </a:bodyPr>
          <a:lstStyle/>
          <a:p>
            <a:r>
              <a:rPr lang="en-US" sz="2400" dirty="0">
                <a:solidFill>
                  <a:srgbClr val="A5ADCB"/>
                </a:solidFill>
                <a:latin typeface="Arial Narrow"/>
                <a:cs typeface="Arial Narrow"/>
              </a:rPr>
              <a:t>Prepared by  </a:t>
            </a:r>
            <a:r>
              <a:rPr lang="en-US" sz="2400" dirty="0" smtClean="0">
                <a:solidFill>
                  <a:srgbClr val="A5ADCB"/>
                </a:solidFill>
                <a:latin typeface="Arial Narrow"/>
                <a:cs typeface="Arial Narrow"/>
              </a:rPr>
              <a:t>Sofya Langman</a:t>
            </a:r>
            <a:endParaRPr lang="en-US" sz="24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4498149" y="6012469"/>
            <a:ext cx="1566094" cy="648118"/>
            <a:chOff x="507046" y="3634424"/>
            <a:chExt cx="1257639" cy="540000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CASP8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Q14790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69" name="Elbow Connector 68"/>
          <p:cNvCxnSpPr>
            <a:stCxn id="85" idx="3"/>
            <a:endCxn id="122" idx="1"/>
          </p:cNvCxnSpPr>
          <p:nvPr/>
        </p:nvCxnSpPr>
        <p:spPr bwMode="auto">
          <a:xfrm flipV="1">
            <a:off x="12418851" y="4326017"/>
            <a:ext cx="2063748" cy="2190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1" name="Elbow Connector 80"/>
          <p:cNvCxnSpPr>
            <a:stCxn id="125" idx="3"/>
          </p:cNvCxnSpPr>
          <p:nvPr/>
        </p:nvCxnSpPr>
        <p:spPr bwMode="auto">
          <a:xfrm flipV="1">
            <a:off x="11537098" y="4690723"/>
            <a:ext cx="304023" cy="4634030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82" name="Group 81"/>
          <p:cNvGrpSpPr/>
          <p:nvPr/>
        </p:nvGrpSpPr>
        <p:grpSpPr>
          <a:xfrm>
            <a:off x="10852757" y="4006874"/>
            <a:ext cx="1566094" cy="648118"/>
            <a:chOff x="507046" y="3634424"/>
            <a:chExt cx="1257639" cy="540000"/>
          </a:xfrm>
        </p:grpSpPr>
        <p:sp>
          <p:nvSpPr>
            <p:cNvPr id="83" name="Snip Same Side Corner Rectangle 8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TNF-R1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P19438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7708581" y="2690712"/>
            <a:ext cx="1896174" cy="629916"/>
            <a:chOff x="371271" y="1139280"/>
            <a:chExt cx="1522707" cy="524834"/>
          </a:xfrm>
        </p:grpSpPr>
        <p:sp>
          <p:nvSpPr>
            <p:cNvPr id="91" name="Rounded Rectangle 9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71271" y="1139280"/>
              <a:ext cx="1522707" cy="524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ERK2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P28482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3281111" y="2689287"/>
            <a:ext cx="1896174" cy="629916"/>
            <a:chOff x="371271" y="1139280"/>
            <a:chExt cx="1522707" cy="524834"/>
          </a:xfrm>
        </p:grpSpPr>
        <p:sp>
          <p:nvSpPr>
            <p:cNvPr id="94" name="Rounded Rectangle 9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71271" y="1139280"/>
              <a:ext cx="1522707" cy="524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ERK1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11132888" y="3682431"/>
            <a:ext cx="1012623" cy="338553"/>
            <a:chOff x="7592082" y="6020192"/>
            <a:chExt cx="862158" cy="340593"/>
          </a:xfrm>
        </p:grpSpPr>
        <p:sp>
          <p:nvSpPr>
            <p:cNvPr id="9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05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S274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1132888" y="3392335"/>
            <a:ext cx="1012623" cy="338553"/>
            <a:chOff x="7592082" y="6020192"/>
            <a:chExt cx="862158" cy="340593"/>
          </a:xfrm>
        </p:grpSpPr>
        <p:sp>
          <p:nvSpPr>
            <p:cNvPr id="10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2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05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FFFFFF"/>
                  </a:solidFill>
                  <a:latin typeface="Arial" charset="0"/>
                </a:rPr>
                <a:t>T</a:t>
              </a: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276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1130864" y="3103852"/>
            <a:ext cx="1012623" cy="338553"/>
            <a:chOff x="7592082" y="6020192"/>
            <a:chExt cx="862158" cy="340593"/>
          </a:xfrm>
        </p:grpSpPr>
        <p:sp>
          <p:nvSpPr>
            <p:cNvPr id="10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5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05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>
                  <a:solidFill>
                    <a:srgbClr val="FFFFFF"/>
                  </a:solidFill>
                  <a:latin typeface="Arial" charset="0"/>
                </a:rPr>
                <a:t>T</a:t>
              </a: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280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11132888" y="2829956"/>
            <a:ext cx="1012623" cy="338553"/>
            <a:chOff x="7592082" y="6020192"/>
            <a:chExt cx="862158" cy="340593"/>
          </a:xfrm>
        </p:grpSpPr>
        <p:sp>
          <p:nvSpPr>
            <p:cNvPr id="107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8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05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S286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11130864" y="2545614"/>
            <a:ext cx="1012623" cy="338553"/>
            <a:chOff x="7592082" y="6020192"/>
            <a:chExt cx="862158" cy="340593"/>
          </a:xfrm>
        </p:grpSpPr>
        <p:sp>
          <p:nvSpPr>
            <p:cNvPr id="11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1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405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 dirty="0" smtClean="0">
                  <a:solidFill>
                    <a:srgbClr val="FFFFFF"/>
                  </a:solidFill>
                  <a:latin typeface="Arial" charset="0"/>
                </a:rPr>
                <a:t>T300</a:t>
              </a:r>
              <a:endParaRPr lang="en-US" sz="160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12" name="Elbow Connector 111"/>
          <p:cNvCxnSpPr>
            <a:endCxn id="108" idx="3"/>
          </p:cNvCxnSpPr>
          <p:nvPr/>
        </p:nvCxnSpPr>
        <p:spPr bwMode="auto">
          <a:xfrm rot="10800000">
            <a:off x="12145511" y="2999233"/>
            <a:ext cx="1405404" cy="917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stCxn id="94" idx="1"/>
            <a:endCxn id="102" idx="3"/>
          </p:cNvCxnSpPr>
          <p:nvPr/>
        </p:nvCxnSpPr>
        <p:spPr bwMode="auto">
          <a:xfrm rot="10800000" flipV="1">
            <a:off x="12145512" y="3006970"/>
            <a:ext cx="1405403" cy="554641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4" name="Elbow Connector 113"/>
          <p:cNvCxnSpPr>
            <a:stCxn id="94" idx="1"/>
            <a:endCxn id="105" idx="3"/>
          </p:cNvCxnSpPr>
          <p:nvPr/>
        </p:nvCxnSpPr>
        <p:spPr bwMode="auto">
          <a:xfrm rot="10800000" flipV="1">
            <a:off x="12143488" y="3006971"/>
            <a:ext cx="1407428" cy="26615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91" idx="3"/>
            <a:endCxn id="111" idx="1"/>
          </p:cNvCxnSpPr>
          <p:nvPr/>
        </p:nvCxnSpPr>
        <p:spPr bwMode="auto">
          <a:xfrm flipV="1">
            <a:off x="9323306" y="2714892"/>
            <a:ext cx="1807556" cy="293504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91" idx="3"/>
            <a:endCxn id="108" idx="1"/>
          </p:cNvCxnSpPr>
          <p:nvPr/>
        </p:nvCxnSpPr>
        <p:spPr bwMode="auto">
          <a:xfrm flipV="1">
            <a:off x="9323306" y="2999233"/>
            <a:ext cx="1809581" cy="9163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7" name="Elbow Connector 116"/>
          <p:cNvCxnSpPr>
            <a:endCxn id="105" idx="1"/>
          </p:cNvCxnSpPr>
          <p:nvPr/>
        </p:nvCxnSpPr>
        <p:spPr bwMode="auto">
          <a:xfrm>
            <a:off x="9323308" y="3008395"/>
            <a:ext cx="1807556" cy="264733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8" name="Elbow Connector 117"/>
          <p:cNvCxnSpPr>
            <a:stCxn id="91" idx="3"/>
            <a:endCxn id="102" idx="1"/>
          </p:cNvCxnSpPr>
          <p:nvPr/>
        </p:nvCxnSpPr>
        <p:spPr bwMode="auto">
          <a:xfrm>
            <a:off x="9323306" y="3008396"/>
            <a:ext cx="1809581" cy="553216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91" idx="3"/>
            <a:endCxn id="98" idx="1"/>
          </p:cNvCxnSpPr>
          <p:nvPr/>
        </p:nvCxnSpPr>
        <p:spPr bwMode="auto">
          <a:xfrm>
            <a:off x="9323306" y="3008396"/>
            <a:ext cx="1809581" cy="84331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14482599" y="4004683"/>
            <a:ext cx="1566094" cy="648118"/>
            <a:chOff x="507046" y="3634424"/>
            <a:chExt cx="1257639" cy="540000"/>
          </a:xfrm>
        </p:grpSpPr>
        <p:sp>
          <p:nvSpPr>
            <p:cNvPr id="121" name="Snip Same Side Corner Rectangle 12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TRADD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Q15628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9971004" y="9003420"/>
            <a:ext cx="1566094" cy="648118"/>
            <a:chOff x="507046" y="3634424"/>
            <a:chExt cx="1257639" cy="540000"/>
          </a:xfrm>
        </p:grpSpPr>
        <p:sp>
          <p:nvSpPr>
            <p:cNvPr id="124" name="Snip Same Side Corner Rectangle 12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TRAF2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Q12933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14327278" y="4685119"/>
            <a:ext cx="1896174" cy="629916"/>
            <a:chOff x="371271" y="1139280"/>
            <a:chExt cx="1522707" cy="524834"/>
          </a:xfrm>
        </p:grpSpPr>
        <p:sp>
          <p:nvSpPr>
            <p:cNvPr id="127" name="Rounded Rectangle 12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371271" y="1139280"/>
              <a:ext cx="1522707" cy="524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RIPK1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Q13546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9" name="Elbow Connector 128"/>
          <p:cNvCxnSpPr>
            <a:stCxn id="85" idx="3"/>
            <a:endCxn id="128" idx="1"/>
          </p:cNvCxnSpPr>
          <p:nvPr/>
        </p:nvCxnSpPr>
        <p:spPr bwMode="auto">
          <a:xfrm>
            <a:off x="12418851" y="4328207"/>
            <a:ext cx="1908428" cy="671869"/>
          </a:xfrm>
          <a:prstGeom prst="bentConnector3">
            <a:avLst/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14482599" y="5340740"/>
            <a:ext cx="1566094" cy="648118"/>
            <a:chOff x="507046" y="3634424"/>
            <a:chExt cx="1257639" cy="540000"/>
          </a:xfrm>
        </p:grpSpPr>
        <p:sp>
          <p:nvSpPr>
            <p:cNvPr id="131" name="Snip Same Side Corner Rectangle 13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>
                  <a:solidFill>
                    <a:schemeClr val="bg1"/>
                  </a:solidFill>
                  <a:latin typeface="Arial" charset="0"/>
                </a:rPr>
                <a:t>F</a:t>
              </a: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ADD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Q13158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3" name="Elbow Connector 132"/>
          <p:cNvCxnSpPr>
            <a:stCxn id="85" idx="3"/>
            <a:endCxn id="132" idx="1"/>
          </p:cNvCxnSpPr>
          <p:nvPr/>
        </p:nvCxnSpPr>
        <p:spPr bwMode="auto">
          <a:xfrm>
            <a:off x="12418851" y="4328207"/>
            <a:ext cx="2063748" cy="1333866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6142487" y="4137138"/>
            <a:ext cx="1566094" cy="648118"/>
            <a:chOff x="507046" y="3634424"/>
            <a:chExt cx="1257639" cy="540000"/>
          </a:xfrm>
        </p:grpSpPr>
        <p:sp>
          <p:nvSpPr>
            <p:cNvPr id="135" name="Snip Same Side Corner Rectangle 13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BIRC2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Q13490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37" name="Elbow Connector 136"/>
          <p:cNvCxnSpPr>
            <a:stCxn id="136" idx="3"/>
            <a:endCxn id="85" idx="1"/>
          </p:cNvCxnSpPr>
          <p:nvPr/>
        </p:nvCxnSpPr>
        <p:spPr bwMode="auto">
          <a:xfrm flipV="1">
            <a:off x="7708581" y="4328207"/>
            <a:ext cx="3144176" cy="130263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8" name="Group 137"/>
          <p:cNvGrpSpPr/>
          <p:nvPr/>
        </p:nvGrpSpPr>
        <p:grpSpPr>
          <a:xfrm>
            <a:off x="6142487" y="4834051"/>
            <a:ext cx="1566094" cy="648118"/>
            <a:chOff x="507046" y="3634424"/>
            <a:chExt cx="1257639" cy="540000"/>
          </a:xfrm>
        </p:grpSpPr>
        <p:sp>
          <p:nvSpPr>
            <p:cNvPr id="140" name="Snip Same Side Corner Rectangle 13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BIRC3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Q13489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2" name="Elbow Connector 141"/>
          <p:cNvCxnSpPr>
            <a:stCxn id="141" idx="3"/>
            <a:endCxn id="85" idx="1"/>
          </p:cNvCxnSpPr>
          <p:nvPr/>
        </p:nvCxnSpPr>
        <p:spPr bwMode="auto">
          <a:xfrm flipV="1">
            <a:off x="7708581" y="4328207"/>
            <a:ext cx="3144176" cy="827176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5987315" y="5523575"/>
            <a:ext cx="1896174" cy="629916"/>
            <a:chOff x="371271" y="1139280"/>
            <a:chExt cx="1522707" cy="524834"/>
          </a:xfrm>
        </p:grpSpPr>
        <p:sp>
          <p:nvSpPr>
            <p:cNvPr id="145" name="Rounded Rectangle 144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371271" y="1139280"/>
              <a:ext cx="1522707" cy="524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MAP3K7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O43318</a:t>
              </a:r>
              <a:endParaRPr lang="en-US" sz="16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7" name="Elbow Connector 146"/>
          <p:cNvCxnSpPr>
            <a:stCxn id="146" idx="3"/>
            <a:endCxn id="85" idx="1"/>
          </p:cNvCxnSpPr>
          <p:nvPr/>
        </p:nvCxnSpPr>
        <p:spPr bwMode="auto">
          <a:xfrm flipV="1">
            <a:off x="7883490" y="4328207"/>
            <a:ext cx="2969269" cy="1510325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3474243" y="3246068"/>
            <a:ext cx="1566094" cy="648118"/>
            <a:chOff x="507046" y="3634424"/>
            <a:chExt cx="1257639" cy="540000"/>
          </a:xfrm>
        </p:grpSpPr>
        <p:sp>
          <p:nvSpPr>
            <p:cNvPr id="149" name="Snip Same Side Corner Rectangle 14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TRAF1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Q13077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1" name="Elbow Connector 150"/>
          <p:cNvCxnSpPr>
            <a:stCxn id="150" idx="3"/>
          </p:cNvCxnSpPr>
          <p:nvPr/>
        </p:nvCxnSpPr>
        <p:spPr bwMode="auto">
          <a:xfrm>
            <a:off x="5040337" y="3567402"/>
            <a:ext cx="5923023" cy="463432"/>
          </a:xfrm>
          <a:prstGeom prst="bentConnector3">
            <a:avLst>
              <a:gd name="adj1" fmla="val 45998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52" name="Group 151"/>
          <p:cNvGrpSpPr/>
          <p:nvPr/>
        </p:nvGrpSpPr>
        <p:grpSpPr>
          <a:xfrm>
            <a:off x="6142487" y="6187304"/>
            <a:ext cx="1566094" cy="648118"/>
            <a:chOff x="507046" y="3634424"/>
            <a:chExt cx="1257639" cy="540000"/>
          </a:xfrm>
        </p:grpSpPr>
        <p:sp>
          <p:nvSpPr>
            <p:cNvPr id="153" name="Snip Same Side Corner Rectangle 15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4" name="TextBox 153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TNF-R2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P20333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5" name="Elbow Connector 154"/>
          <p:cNvCxnSpPr>
            <a:stCxn id="154" idx="3"/>
            <a:endCxn id="85" idx="1"/>
          </p:cNvCxnSpPr>
          <p:nvPr/>
        </p:nvCxnSpPr>
        <p:spPr bwMode="auto">
          <a:xfrm flipV="1">
            <a:off x="7708581" y="4328207"/>
            <a:ext cx="3144176" cy="2180430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6" name="Group 155"/>
          <p:cNvGrpSpPr/>
          <p:nvPr/>
        </p:nvGrpSpPr>
        <p:grpSpPr>
          <a:xfrm>
            <a:off x="6116213" y="6857375"/>
            <a:ext cx="1566094" cy="648118"/>
            <a:chOff x="507046" y="3634424"/>
            <a:chExt cx="1257639" cy="540000"/>
          </a:xfrm>
        </p:grpSpPr>
        <p:sp>
          <p:nvSpPr>
            <p:cNvPr id="157" name="Snip Same Side Corner Rectangle 15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NSMAF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Q92636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59" name="Elbow Connector 158"/>
          <p:cNvCxnSpPr>
            <a:stCxn id="158" idx="3"/>
            <a:endCxn id="85" idx="1"/>
          </p:cNvCxnSpPr>
          <p:nvPr/>
        </p:nvCxnSpPr>
        <p:spPr bwMode="auto">
          <a:xfrm flipV="1">
            <a:off x="7682308" y="4328207"/>
            <a:ext cx="3170449" cy="2850502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Elbow Connector 159"/>
          <p:cNvCxnSpPr>
            <a:stCxn id="85" idx="3"/>
            <a:endCxn id="66" idx="1"/>
          </p:cNvCxnSpPr>
          <p:nvPr/>
        </p:nvCxnSpPr>
        <p:spPr bwMode="auto">
          <a:xfrm>
            <a:off x="12418851" y="4328207"/>
            <a:ext cx="2079298" cy="2005595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1" name="Group 160"/>
          <p:cNvGrpSpPr/>
          <p:nvPr/>
        </p:nvGrpSpPr>
        <p:grpSpPr>
          <a:xfrm>
            <a:off x="9946259" y="8310411"/>
            <a:ext cx="1566094" cy="648118"/>
            <a:chOff x="507046" y="3634424"/>
            <a:chExt cx="1257639" cy="540000"/>
          </a:xfrm>
        </p:grpSpPr>
        <p:sp>
          <p:nvSpPr>
            <p:cNvPr id="162" name="Snip Same Side Corner Rectangle 16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BAG4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O95429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4" name="Elbow Connector 163"/>
          <p:cNvCxnSpPr>
            <a:stCxn id="163" idx="3"/>
          </p:cNvCxnSpPr>
          <p:nvPr/>
        </p:nvCxnSpPr>
        <p:spPr bwMode="auto">
          <a:xfrm flipV="1">
            <a:off x="11512353" y="4690723"/>
            <a:ext cx="328769" cy="3941022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65" name="Group 164"/>
          <p:cNvGrpSpPr/>
          <p:nvPr/>
        </p:nvGrpSpPr>
        <p:grpSpPr>
          <a:xfrm>
            <a:off x="6142174" y="7535444"/>
            <a:ext cx="1566094" cy="648118"/>
            <a:chOff x="507046" y="3634424"/>
            <a:chExt cx="1257639" cy="540000"/>
          </a:xfrm>
        </p:grpSpPr>
        <p:sp>
          <p:nvSpPr>
            <p:cNvPr id="166" name="Snip Same Side Corner Rectangle 16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TRAF3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Q13114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8" name="Elbow Connector 167"/>
          <p:cNvCxnSpPr>
            <a:stCxn id="167" idx="3"/>
            <a:endCxn id="85" idx="1"/>
          </p:cNvCxnSpPr>
          <p:nvPr/>
        </p:nvCxnSpPr>
        <p:spPr bwMode="auto">
          <a:xfrm flipV="1">
            <a:off x="7708269" y="4328207"/>
            <a:ext cx="3144488" cy="3528569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9" name="Group 168"/>
          <p:cNvGrpSpPr/>
          <p:nvPr/>
        </p:nvGrpSpPr>
        <p:grpSpPr>
          <a:xfrm>
            <a:off x="3474243" y="2564038"/>
            <a:ext cx="1566094" cy="648118"/>
            <a:chOff x="507046" y="3634424"/>
            <a:chExt cx="1257639" cy="540000"/>
          </a:xfrm>
        </p:grpSpPr>
        <p:sp>
          <p:nvSpPr>
            <p:cNvPr id="170" name="Snip Same Side Corner Rectangle 16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TNF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P01375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2" name="Elbow Connector 171"/>
          <p:cNvCxnSpPr>
            <a:stCxn id="171" idx="3"/>
          </p:cNvCxnSpPr>
          <p:nvPr/>
        </p:nvCxnSpPr>
        <p:spPr bwMode="auto">
          <a:xfrm>
            <a:off x="5040337" y="2885371"/>
            <a:ext cx="5923023" cy="1145463"/>
          </a:xfrm>
          <a:prstGeom prst="bentConnector3">
            <a:avLst>
              <a:gd name="adj1" fmla="val 45998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3" name="Group 172"/>
          <p:cNvGrpSpPr/>
          <p:nvPr/>
        </p:nvGrpSpPr>
        <p:grpSpPr>
          <a:xfrm>
            <a:off x="9946571" y="9698410"/>
            <a:ext cx="1566094" cy="648118"/>
            <a:chOff x="507046" y="3634424"/>
            <a:chExt cx="1257639" cy="540000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P42224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6" name="Elbow Connector 175"/>
          <p:cNvCxnSpPr>
            <a:stCxn id="175" idx="3"/>
          </p:cNvCxnSpPr>
          <p:nvPr/>
        </p:nvCxnSpPr>
        <p:spPr bwMode="auto">
          <a:xfrm flipV="1">
            <a:off x="11512666" y="4690723"/>
            <a:ext cx="328460" cy="5329020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77" name="Group 176"/>
          <p:cNvGrpSpPr/>
          <p:nvPr/>
        </p:nvGrpSpPr>
        <p:grpSpPr>
          <a:xfrm>
            <a:off x="9946259" y="10409791"/>
            <a:ext cx="1566094" cy="648118"/>
            <a:chOff x="507046" y="3634424"/>
            <a:chExt cx="1257639" cy="540000"/>
          </a:xfrm>
        </p:grpSpPr>
        <p:sp>
          <p:nvSpPr>
            <p:cNvPr id="178" name="Snip Same Side Corner Rectangle 17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507046" y="3639736"/>
              <a:ext cx="1257639" cy="524834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ERAP1</a:t>
              </a: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Q9NZ08</a:t>
              </a:r>
              <a:endParaRPr lang="en-US" sz="160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0" name="Elbow Connector 179"/>
          <p:cNvCxnSpPr>
            <a:stCxn id="179" idx="3"/>
          </p:cNvCxnSpPr>
          <p:nvPr/>
        </p:nvCxnSpPr>
        <p:spPr bwMode="auto">
          <a:xfrm flipV="1">
            <a:off x="11512353" y="4652803"/>
            <a:ext cx="328769" cy="6078322"/>
          </a:xfrm>
          <a:prstGeom prst="bentConnector2">
            <a:avLst/>
          </a:prstGeom>
          <a:ln w="28575" cmpd="sng">
            <a:solidFill>
              <a:srgbClr val="FF00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181" name="Group 180"/>
          <p:cNvGrpSpPr/>
          <p:nvPr/>
        </p:nvGrpSpPr>
        <p:grpSpPr>
          <a:xfrm>
            <a:off x="6196868" y="8225353"/>
            <a:ext cx="1437154" cy="629916"/>
            <a:chOff x="537046" y="349955"/>
            <a:chExt cx="1154094" cy="524834"/>
          </a:xfrm>
        </p:grpSpPr>
        <p:sp>
          <p:nvSpPr>
            <p:cNvPr id="182" name="Rounded Rectangle 181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3" name="Rectangle 182"/>
            <p:cNvSpPr/>
            <p:nvPr/>
          </p:nvSpPr>
          <p:spPr>
            <a:xfrm>
              <a:off x="537046" y="349955"/>
              <a:ext cx="1154094" cy="524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Arial" charset="0"/>
                </a:rPr>
                <a:t>SRC</a:t>
              </a:r>
              <a:endParaRPr lang="en-US" sz="16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60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P12931</a:t>
              </a:r>
              <a:endParaRPr lang="en-US" sz="160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184" name="Elbow Connector 183"/>
          <p:cNvCxnSpPr>
            <a:stCxn id="183" idx="3"/>
            <a:endCxn id="85" idx="1"/>
          </p:cNvCxnSpPr>
          <p:nvPr/>
        </p:nvCxnSpPr>
        <p:spPr bwMode="auto">
          <a:xfrm flipV="1">
            <a:off x="7634022" y="4328207"/>
            <a:ext cx="3218735" cy="4212103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5" name="TextBox 184"/>
          <p:cNvSpPr txBox="1"/>
          <p:nvPr/>
        </p:nvSpPr>
        <p:spPr>
          <a:xfrm>
            <a:off x="3665914" y="2053261"/>
            <a:ext cx="15249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600" dirty="0">
              <a:solidFill>
                <a:srgbClr val="FFF7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1039</TotalTime>
  <Words>69</Words>
  <Application>Microsoft Macintosh PowerPoint</Application>
  <PresentationFormat>Custom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87</cp:revision>
  <dcterms:created xsi:type="dcterms:W3CDTF">2014-02-16T01:31:59Z</dcterms:created>
  <dcterms:modified xsi:type="dcterms:W3CDTF">2016-03-23T01:24:45Z</dcterms:modified>
</cp:coreProperties>
</file>