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50" d="100"/>
          <a:sy n="150" d="100"/>
        </p:scale>
        <p:origin x="-198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143522" y="2729998"/>
            <a:ext cx="1106841" cy="464212"/>
            <a:chOff x="3740102" y="2066168"/>
            <a:chExt cx="1257639" cy="547253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P18433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63991" y="121440"/>
            <a:ext cx="4885267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Receptor-type Tyrosine-Protein Phosphatase-Alpha 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P18433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072888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Sofya Langman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1671255" y="4961994"/>
            <a:ext cx="1106841" cy="464212"/>
            <a:chOff x="3740102" y="2066168"/>
            <a:chExt cx="1257639" cy="547253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PTPRF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P10586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1" name="Elbow Connector 80"/>
          <p:cNvCxnSpPr>
            <a:stCxn id="69" idx="3"/>
            <a:endCxn id="14" idx="1"/>
          </p:cNvCxnSpPr>
          <p:nvPr/>
        </p:nvCxnSpPr>
        <p:spPr bwMode="auto">
          <a:xfrm flipV="1">
            <a:off x="2778096" y="2963250"/>
            <a:ext cx="1365426" cy="2231996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3" name="Group 82"/>
          <p:cNvGrpSpPr/>
          <p:nvPr/>
        </p:nvGrpSpPr>
        <p:grpSpPr>
          <a:xfrm>
            <a:off x="6420523" y="1461053"/>
            <a:ext cx="1015712" cy="461921"/>
            <a:chOff x="537046" y="349955"/>
            <a:chExt cx="1154094" cy="544552"/>
          </a:xfrm>
        </p:grpSpPr>
        <p:sp>
          <p:nvSpPr>
            <p:cNvPr id="85" name="Rounded Rectangle 84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31212" y="2500514"/>
            <a:ext cx="715674" cy="246221"/>
            <a:chOff x="7592082" y="6020192"/>
            <a:chExt cx="862158" cy="350482"/>
          </a:xfrm>
        </p:grpSpPr>
        <p:sp>
          <p:nvSpPr>
            <p:cNvPr id="9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3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Y789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94" name="Elbow Connector 93"/>
          <p:cNvCxnSpPr>
            <a:stCxn id="86" idx="1"/>
            <a:endCxn id="93" idx="3"/>
          </p:cNvCxnSpPr>
          <p:nvPr/>
        </p:nvCxnSpPr>
        <p:spPr bwMode="auto">
          <a:xfrm rot="10800000" flipV="1">
            <a:off x="5046887" y="1692013"/>
            <a:ext cx="1373637" cy="93161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/>
        </p:nvGrpSpPr>
        <p:grpSpPr>
          <a:xfrm>
            <a:off x="1671255" y="872467"/>
            <a:ext cx="1106841" cy="466427"/>
            <a:chOff x="507046" y="3634424"/>
            <a:chExt cx="1257639" cy="549865"/>
          </a:xfrm>
        </p:grpSpPr>
        <p:sp>
          <p:nvSpPr>
            <p:cNvPr id="96" name="Snip Same Side Corner Rectangle 9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8" name="Elbow Connector 97"/>
          <p:cNvCxnSpPr/>
          <p:nvPr/>
        </p:nvCxnSpPr>
        <p:spPr bwMode="auto">
          <a:xfrm>
            <a:off x="2778096" y="1074066"/>
            <a:ext cx="1365426" cy="1736778"/>
          </a:xfrm>
          <a:prstGeom prst="bentConnector3">
            <a:avLst>
              <a:gd name="adj1" fmla="val 64882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0" name="Group 99"/>
          <p:cNvGrpSpPr/>
          <p:nvPr/>
        </p:nvGrpSpPr>
        <p:grpSpPr>
          <a:xfrm>
            <a:off x="6465352" y="3501715"/>
            <a:ext cx="1015712" cy="461921"/>
            <a:chOff x="537046" y="349955"/>
            <a:chExt cx="1154094" cy="544552"/>
          </a:xfrm>
        </p:grpSpPr>
        <p:sp>
          <p:nvSpPr>
            <p:cNvPr id="101" name="Rounded Rectangle 100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Fyn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P06241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03" name="Elbow Connector 102"/>
          <p:cNvCxnSpPr>
            <a:stCxn id="14" idx="2"/>
            <a:endCxn id="102" idx="1"/>
          </p:cNvCxnSpPr>
          <p:nvPr/>
        </p:nvCxnSpPr>
        <p:spPr bwMode="auto">
          <a:xfrm rot="16200000" flipH="1">
            <a:off x="5311914" y="2579238"/>
            <a:ext cx="538466" cy="1768409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4" name="Group 103"/>
          <p:cNvGrpSpPr/>
          <p:nvPr/>
        </p:nvGrpSpPr>
        <p:grpSpPr>
          <a:xfrm>
            <a:off x="6416558" y="3946803"/>
            <a:ext cx="1106841" cy="466427"/>
            <a:chOff x="507046" y="3634424"/>
            <a:chExt cx="1257639" cy="549865"/>
          </a:xfrm>
        </p:grpSpPr>
        <p:sp>
          <p:nvSpPr>
            <p:cNvPr id="105" name="Snip Same Side Corner Rectangle 10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KCNA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P16389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7" name="Elbow Connector 106"/>
          <p:cNvCxnSpPr>
            <a:stCxn id="14" idx="2"/>
            <a:endCxn id="106" idx="1"/>
          </p:cNvCxnSpPr>
          <p:nvPr/>
        </p:nvCxnSpPr>
        <p:spPr bwMode="auto">
          <a:xfrm rot="16200000" flipH="1">
            <a:off x="5062720" y="2828432"/>
            <a:ext cx="988060" cy="1719615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8" name="Group 107"/>
          <p:cNvGrpSpPr/>
          <p:nvPr/>
        </p:nvGrpSpPr>
        <p:grpSpPr>
          <a:xfrm>
            <a:off x="1671255" y="3061123"/>
            <a:ext cx="1106841" cy="466427"/>
            <a:chOff x="507046" y="3634424"/>
            <a:chExt cx="1257639" cy="549865"/>
          </a:xfrm>
        </p:grpSpPr>
        <p:sp>
          <p:nvSpPr>
            <p:cNvPr id="109" name="Snip Same Side Corner Rectangle 10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BCAR1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P56945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1" name="Elbow Connector 110"/>
          <p:cNvCxnSpPr>
            <a:stCxn id="110" idx="3"/>
            <a:endCxn id="14" idx="1"/>
          </p:cNvCxnSpPr>
          <p:nvPr/>
        </p:nvCxnSpPr>
        <p:spPr bwMode="auto">
          <a:xfrm flipV="1">
            <a:off x="2778096" y="2963250"/>
            <a:ext cx="1365426" cy="33334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2" name="Group 111"/>
          <p:cNvGrpSpPr/>
          <p:nvPr/>
        </p:nvGrpSpPr>
        <p:grpSpPr>
          <a:xfrm>
            <a:off x="1561480" y="2595142"/>
            <a:ext cx="1340126" cy="453586"/>
            <a:chOff x="371271" y="1139280"/>
            <a:chExt cx="1522707" cy="534726"/>
          </a:xfrm>
        </p:grpSpPr>
        <p:sp>
          <p:nvSpPr>
            <p:cNvPr id="113" name="Rounded Rectangle 11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PRKCD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Q05655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5" name="Elbow Connector 114"/>
          <p:cNvCxnSpPr/>
          <p:nvPr/>
        </p:nvCxnSpPr>
        <p:spPr bwMode="auto">
          <a:xfrm>
            <a:off x="2761162" y="2819665"/>
            <a:ext cx="1382360" cy="143586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1671255" y="1338894"/>
            <a:ext cx="1106841" cy="466427"/>
            <a:chOff x="507046" y="3634424"/>
            <a:chExt cx="1257639" cy="549865"/>
          </a:xfrm>
        </p:grpSpPr>
        <p:sp>
          <p:nvSpPr>
            <p:cNvPr id="117" name="Snip Same Side Corner Rectangle 11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CALM1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P62158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9" name="Elbow Connector 118"/>
          <p:cNvCxnSpPr>
            <a:stCxn id="118" idx="3"/>
          </p:cNvCxnSpPr>
          <p:nvPr/>
        </p:nvCxnSpPr>
        <p:spPr bwMode="auto">
          <a:xfrm>
            <a:off x="2778096" y="1574361"/>
            <a:ext cx="1365426" cy="1236483"/>
          </a:xfrm>
          <a:prstGeom prst="bentConnector3">
            <a:avLst>
              <a:gd name="adj1" fmla="val 64882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0" name="Group 119"/>
          <p:cNvGrpSpPr/>
          <p:nvPr/>
        </p:nvGrpSpPr>
        <p:grpSpPr>
          <a:xfrm>
            <a:off x="1654321" y="4485025"/>
            <a:ext cx="1106841" cy="464212"/>
            <a:chOff x="3740102" y="2066168"/>
            <a:chExt cx="1257639" cy="547253"/>
          </a:xfrm>
        </p:grpSpPr>
        <p:sp>
          <p:nvSpPr>
            <p:cNvPr id="121" name="Rounded Rectangle 120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PTPRD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P23468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1646883" y="4005971"/>
            <a:ext cx="1106841" cy="464212"/>
            <a:chOff x="3740102" y="2066168"/>
            <a:chExt cx="1257639" cy="547253"/>
          </a:xfrm>
        </p:grpSpPr>
        <p:sp>
          <p:nvSpPr>
            <p:cNvPr id="124" name="Rounded Rectangle 123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PTPRS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Q13332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126"/>
          <p:cNvCxnSpPr>
            <a:stCxn id="125" idx="3"/>
            <a:endCxn id="14" idx="1"/>
          </p:cNvCxnSpPr>
          <p:nvPr/>
        </p:nvCxnSpPr>
        <p:spPr bwMode="auto">
          <a:xfrm flipV="1">
            <a:off x="2753724" y="2963250"/>
            <a:ext cx="1389798" cy="1275973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Elbow Connector 129"/>
          <p:cNvCxnSpPr>
            <a:stCxn id="122" idx="3"/>
            <a:endCxn id="14" idx="1"/>
          </p:cNvCxnSpPr>
          <p:nvPr/>
        </p:nvCxnSpPr>
        <p:spPr bwMode="auto">
          <a:xfrm flipV="1">
            <a:off x="2761162" y="2963250"/>
            <a:ext cx="1382360" cy="1755027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3" name="Group 132"/>
          <p:cNvGrpSpPr/>
          <p:nvPr/>
        </p:nvGrpSpPr>
        <p:grpSpPr>
          <a:xfrm>
            <a:off x="1637387" y="3534339"/>
            <a:ext cx="1106841" cy="464212"/>
            <a:chOff x="3740102" y="2066168"/>
            <a:chExt cx="1257639" cy="547253"/>
          </a:xfrm>
        </p:grpSpPr>
        <p:sp>
          <p:nvSpPr>
            <p:cNvPr id="134" name="Rounded Rectangle 133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PTPRM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Q28827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0" name="Elbow Connector 139"/>
          <p:cNvCxnSpPr>
            <a:stCxn id="135" idx="3"/>
            <a:endCxn id="14" idx="1"/>
          </p:cNvCxnSpPr>
          <p:nvPr/>
        </p:nvCxnSpPr>
        <p:spPr bwMode="auto">
          <a:xfrm flipV="1">
            <a:off x="2744228" y="2963250"/>
            <a:ext cx="1399294" cy="80434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6394627" y="1925131"/>
            <a:ext cx="1106841" cy="466427"/>
            <a:chOff x="507046" y="3634424"/>
            <a:chExt cx="1257639" cy="549865"/>
          </a:xfrm>
        </p:grpSpPr>
        <p:sp>
          <p:nvSpPr>
            <p:cNvPr id="145" name="Snip Same Side Corner Rectangle 14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CHL1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O00533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7" name="Elbow Connector 146"/>
          <p:cNvCxnSpPr>
            <a:stCxn id="146" idx="1"/>
            <a:endCxn id="14" idx="3"/>
          </p:cNvCxnSpPr>
          <p:nvPr/>
        </p:nvCxnSpPr>
        <p:spPr bwMode="auto">
          <a:xfrm rot="10800000" flipV="1">
            <a:off x="5250363" y="2160598"/>
            <a:ext cx="1144264" cy="802652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50" name="Group 149"/>
          <p:cNvGrpSpPr/>
          <p:nvPr/>
        </p:nvGrpSpPr>
        <p:grpSpPr>
          <a:xfrm>
            <a:off x="6389387" y="2410747"/>
            <a:ext cx="1106841" cy="466427"/>
            <a:chOff x="507046" y="3634424"/>
            <a:chExt cx="1257639" cy="549865"/>
          </a:xfrm>
        </p:grpSpPr>
        <p:sp>
          <p:nvSpPr>
            <p:cNvPr id="151" name="Snip Same Side Corner Rectangle 15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CNTN6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Q9UQ52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1671255" y="2131143"/>
            <a:ext cx="1106841" cy="466427"/>
            <a:chOff x="507046" y="3634424"/>
            <a:chExt cx="1257639" cy="549865"/>
          </a:xfrm>
        </p:grpSpPr>
        <p:sp>
          <p:nvSpPr>
            <p:cNvPr id="157" name="Snip Same Side Corner Rectangle 15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CNTN1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Q12860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59" name="Elbow Connector 158"/>
          <p:cNvCxnSpPr>
            <a:stCxn id="158" idx="3"/>
          </p:cNvCxnSpPr>
          <p:nvPr/>
        </p:nvCxnSpPr>
        <p:spPr bwMode="auto">
          <a:xfrm>
            <a:off x="2778096" y="2366610"/>
            <a:ext cx="1365426" cy="59664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 bwMode="auto">
          <a:xfrm flipH="1">
            <a:off x="5833533" y="2606136"/>
            <a:ext cx="58699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AD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9001</TotalTime>
  <Words>47</Words>
  <Application>Microsoft Macintosh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98</cp:revision>
  <dcterms:created xsi:type="dcterms:W3CDTF">2014-02-16T01:31:59Z</dcterms:created>
  <dcterms:modified xsi:type="dcterms:W3CDTF">2016-03-23T01:10:56Z</dcterms:modified>
</cp:coreProperties>
</file>