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100"/>
    <a:srgbClr val="008000"/>
    <a:srgbClr val="00AD00"/>
    <a:srgbClr val="B1783F"/>
    <a:srgbClr val="969600"/>
    <a:srgbClr val="AB743D"/>
    <a:srgbClr val="8EB8D8"/>
    <a:srgbClr val="FFF777"/>
    <a:srgbClr val="90B1D0"/>
    <a:srgbClr val="A5AD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17" autoAdjust="0"/>
  </p:normalViewPr>
  <p:slideViewPr>
    <p:cSldViewPr snapToGrid="0" snapToObjects="1">
      <p:cViewPr>
        <p:scale>
          <a:sx n="120" d="100"/>
          <a:sy n="120" d="100"/>
        </p:scale>
        <p:origin x="-472" y="-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093214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3832751" y="136255"/>
            <a:ext cx="510962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200" dirty="0" smtClean="0">
                <a:solidFill>
                  <a:srgbClr val="FFBB07"/>
                </a:solidFill>
                <a:latin typeface="Arial Narrow" charset="0"/>
              </a:rPr>
              <a:t>Vascular Endothelial Growth Factor Receptor 1</a:t>
            </a:r>
            <a:endParaRPr lang="en-US" sz="22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246047" y="100570"/>
            <a:ext cx="494081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P17948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957525" y="6469149"/>
            <a:ext cx="32054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by 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Colin 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Hammond and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592434" y="3381001"/>
            <a:ext cx="1106841" cy="460785"/>
            <a:chOff x="507046" y="3634424"/>
            <a:chExt cx="1257639" cy="543214"/>
          </a:xfrm>
        </p:grpSpPr>
        <p:sp>
          <p:nvSpPr>
            <p:cNvPr id="91" name="Snip Same Side Corner Rectangle 9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VEGFA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P15692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9" name="Straight Arrow Connector 128"/>
          <p:cNvCxnSpPr/>
          <p:nvPr/>
        </p:nvCxnSpPr>
        <p:spPr bwMode="auto">
          <a:xfrm>
            <a:off x="2040924" y="4238240"/>
            <a:ext cx="5487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9" name="Group 48"/>
          <p:cNvGrpSpPr/>
          <p:nvPr/>
        </p:nvGrpSpPr>
        <p:grpSpPr>
          <a:xfrm>
            <a:off x="2514658" y="4017862"/>
            <a:ext cx="1137689" cy="456279"/>
            <a:chOff x="473884" y="349955"/>
            <a:chExt cx="1292690" cy="537901"/>
          </a:xfrm>
        </p:grpSpPr>
        <p:sp>
          <p:nvSpPr>
            <p:cNvPr id="50" name="Rounded Rectangle 4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73884" y="349955"/>
              <a:ext cx="1292690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VEGFR1/FLT1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P17948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59" name="AutoShape 159"/>
          <p:cNvSpPr>
            <a:spLocks noChangeArrowheads="1"/>
          </p:cNvSpPr>
          <p:nvPr/>
        </p:nvSpPr>
        <p:spPr bwMode="auto">
          <a:xfrm>
            <a:off x="2836456" y="3785090"/>
            <a:ext cx="504458" cy="201316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tx1"/>
              </a:gs>
              <a:gs pos="50000">
                <a:srgbClr val="008000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950"/>
          </a:p>
        </p:txBody>
      </p:sp>
      <p:sp>
        <p:nvSpPr>
          <p:cNvPr id="61" name="Text Box 160"/>
          <p:cNvSpPr txBox="1">
            <a:spLocks noChangeArrowheads="1"/>
          </p:cNvSpPr>
          <p:nvPr/>
        </p:nvSpPr>
        <p:spPr bwMode="auto">
          <a:xfrm>
            <a:off x="2730848" y="3775602"/>
            <a:ext cx="71567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950" dirty="0" smtClean="0">
                <a:solidFill>
                  <a:srgbClr val="FFFFFF"/>
                </a:solidFill>
                <a:latin typeface="Arial" charset="0"/>
              </a:rPr>
              <a:t>+Y1333</a:t>
            </a:r>
            <a:endParaRPr lang="en-US" sz="950" dirty="0">
              <a:solidFill>
                <a:srgbClr val="FFFFFF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4109809" y="2208479"/>
            <a:ext cx="715674" cy="246221"/>
            <a:chOff x="7630433" y="4761828"/>
            <a:chExt cx="862158" cy="350481"/>
          </a:xfrm>
        </p:grpSpPr>
        <p:sp>
          <p:nvSpPr>
            <p:cNvPr id="63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64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2730848" y="2350632"/>
            <a:ext cx="715674" cy="246221"/>
            <a:chOff x="7620676" y="5024219"/>
            <a:chExt cx="862158" cy="350482"/>
          </a:xfrm>
        </p:grpSpPr>
        <p:sp>
          <p:nvSpPr>
            <p:cNvPr id="79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0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+Y1048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sp>
        <p:nvSpPr>
          <p:cNvPr id="84" name="AutoShape 153"/>
          <p:cNvSpPr>
            <a:spLocks noChangeArrowheads="1"/>
          </p:cNvSpPr>
          <p:nvPr/>
        </p:nvSpPr>
        <p:spPr bwMode="auto">
          <a:xfrm>
            <a:off x="2835431" y="2558764"/>
            <a:ext cx="506509" cy="20305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tx1"/>
              </a:gs>
              <a:gs pos="50000">
                <a:srgbClr val="008000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950"/>
          </a:p>
        </p:txBody>
      </p:sp>
      <p:sp>
        <p:nvSpPr>
          <p:cNvPr id="85" name="Text Box 154"/>
          <p:cNvSpPr txBox="1">
            <a:spLocks noChangeArrowheads="1"/>
          </p:cNvSpPr>
          <p:nvPr/>
        </p:nvSpPr>
        <p:spPr bwMode="auto">
          <a:xfrm>
            <a:off x="2730848" y="2554199"/>
            <a:ext cx="71567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950" dirty="0" smtClean="0">
                <a:solidFill>
                  <a:schemeClr val="bg1"/>
                </a:solidFill>
                <a:latin typeface="Arial" charset="0"/>
              </a:rPr>
              <a:t>+Y1053</a:t>
            </a:r>
            <a:endParaRPr lang="en-US" sz="950" dirty="0">
              <a:solidFill>
                <a:schemeClr val="bg1"/>
              </a:solidFill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2730848" y="2961333"/>
            <a:ext cx="715674" cy="246221"/>
            <a:chOff x="7620676" y="5024219"/>
            <a:chExt cx="862158" cy="350482"/>
          </a:xfrm>
        </p:grpSpPr>
        <p:sp>
          <p:nvSpPr>
            <p:cNvPr id="8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9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+Y1213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2730848" y="2147065"/>
            <a:ext cx="715674" cy="246221"/>
            <a:chOff x="7592082" y="6020192"/>
            <a:chExt cx="862158" cy="350482"/>
          </a:xfrm>
        </p:grpSpPr>
        <p:sp>
          <p:nvSpPr>
            <p:cNvPr id="12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Y914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3931688" y="1724636"/>
            <a:ext cx="1106841" cy="460785"/>
            <a:chOff x="507046" y="3634424"/>
            <a:chExt cx="1257639" cy="543214"/>
          </a:xfrm>
        </p:grpSpPr>
        <p:sp>
          <p:nvSpPr>
            <p:cNvPr id="191" name="Snip Same Side Corner Rectangle 19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P62993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4133559" y="3460798"/>
            <a:ext cx="715674" cy="246221"/>
            <a:chOff x="7630433" y="4761828"/>
            <a:chExt cx="862158" cy="350481"/>
          </a:xfrm>
        </p:grpSpPr>
        <p:sp>
          <p:nvSpPr>
            <p:cNvPr id="198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9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cxnSp>
        <p:nvCxnSpPr>
          <p:cNvPr id="210" name="Elbow Connector 209"/>
          <p:cNvCxnSpPr/>
          <p:nvPr/>
        </p:nvCxnSpPr>
        <p:spPr bwMode="auto">
          <a:xfrm flipH="1" flipV="1">
            <a:off x="3351204" y="2839090"/>
            <a:ext cx="896112" cy="694944"/>
          </a:xfrm>
          <a:prstGeom prst="bentConnector3">
            <a:avLst>
              <a:gd name="adj1" fmla="val 68804"/>
            </a:avLst>
          </a:prstGeom>
          <a:ln w="28575" cmpd="sng">
            <a:solidFill>
              <a:srgbClr val="FFFF00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Elbow Connector 168"/>
          <p:cNvCxnSpPr/>
          <p:nvPr/>
        </p:nvCxnSpPr>
        <p:spPr bwMode="auto">
          <a:xfrm>
            <a:off x="3341940" y="3846067"/>
            <a:ext cx="45720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5" name="Group 214"/>
          <p:cNvGrpSpPr/>
          <p:nvPr/>
        </p:nvGrpSpPr>
        <p:grpSpPr>
          <a:xfrm>
            <a:off x="6307472" y="1724636"/>
            <a:ext cx="1106841" cy="460785"/>
            <a:chOff x="507046" y="3634424"/>
            <a:chExt cx="1257639" cy="543214"/>
          </a:xfrm>
        </p:grpSpPr>
        <p:sp>
          <p:nvSpPr>
            <p:cNvPr id="216" name="Snip Same Side Corner Rectangle 21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7" name="TextBox 216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PSEN1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P49768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18" name="Group 217"/>
          <p:cNvGrpSpPr/>
          <p:nvPr/>
        </p:nvGrpSpPr>
        <p:grpSpPr>
          <a:xfrm>
            <a:off x="5120317" y="3046150"/>
            <a:ext cx="715674" cy="246221"/>
            <a:chOff x="7630433" y="4761828"/>
            <a:chExt cx="862158" cy="350481"/>
          </a:xfrm>
        </p:grpSpPr>
        <p:sp>
          <p:nvSpPr>
            <p:cNvPr id="219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20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4926961" y="2596545"/>
            <a:ext cx="1106841" cy="460785"/>
            <a:chOff x="507046" y="3634424"/>
            <a:chExt cx="1257639" cy="543214"/>
          </a:xfrm>
        </p:grpSpPr>
        <p:sp>
          <p:nvSpPr>
            <p:cNvPr id="222" name="Snip Same Side Corner Rectangle 2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P46108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2474741" y="1102450"/>
            <a:ext cx="1015712" cy="461921"/>
            <a:chOff x="537046" y="349955"/>
            <a:chExt cx="1154094" cy="544552"/>
          </a:xfrm>
        </p:grpSpPr>
        <p:sp>
          <p:nvSpPr>
            <p:cNvPr id="136" name="Rounded Rectangle 13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Src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P12931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4127271" y="3047578"/>
            <a:ext cx="715674" cy="246221"/>
            <a:chOff x="7630433" y="4761828"/>
            <a:chExt cx="862158" cy="350481"/>
          </a:xfrm>
        </p:grpSpPr>
        <p:sp>
          <p:nvSpPr>
            <p:cNvPr id="152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3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grpSp>
        <p:nvGrpSpPr>
          <p:cNvPr id="237" name="Group 236"/>
          <p:cNvGrpSpPr/>
          <p:nvPr/>
        </p:nvGrpSpPr>
        <p:grpSpPr>
          <a:xfrm>
            <a:off x="1356025" y="2444277"/>
            <a:ext cx="1106841" cy="458570"/>
            <a:chOff x="3740102" y="2066168"/>
            <a:chExt cx="1257639" cy="540602"/>
          </a:xfrm>
        </p:grpSpPr>
        <p:sp>
          <p:nvSpPr>
            <p:cNvPr id="238" name="Rounded Rectangle 237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3740102" y="2068869"/>
              <a:ext cx="1257639" cy="53790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PTPN11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44" name="Straight Connector 243"/>
          <p:cNvCxnSpPr/>
          <p:nvPr/>
        </p:nvCxnSpPr>
        <p:spPr bwMode="auto">
          <a:xfrm>
            <a:off x="2560867" y="3094041"/>
            <a:ext cx="228600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5" name="Elbow Connector 234"/>
          <p:cNvCxnSpPr/>
          <p:nvPr/>
        </p:nvCxnSpPr>
        <p:spPr bwMode="auto">
          <a:xfrm rot="16200000" flipV="1">
            <a:off x="2286042" y="2799255"/>
            <a:ext cx="411480" cy="178094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0" name="Elbow Connector 168"/>
          <p:cNvCxnSpPr/>
          <p:nvPr/>
        </p:nvCxnSpPr>
        <p:spPr bwMode="auto">
          <a:xfrm flipV="1">
            <a:off x="6117919" y="1330896"/>
            <a:ext cx="0" cy="3801026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7" name="Elbow Connector 266"/>
          <p:cNvCxnSpPr/>
          <p:nvPr/>
        </p:nvCxnSpPr>
        <p:spPr bwMode="auto">
          <a:xfrm>
            <a:off x="3561396" y="4303821"/>
            <a:ext cx="274320" cy="182880"/>
          </a:xfrm>
          <a:prstGeom prst="bentConnector3">
            <a:avLst>
              <a:gd name="adj1" fmla="val 65152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0" name="Elbow Connector 168"/>
          <p:cNvCxnSpPr/>
          <p:nvPr/>
        </p:nvCxnSpPr>
        <p:spPr bwMode="auto">
          <a:xfrm>
            <a:off x="3831013" y="3375704"/>
            <a:ext cx="1207008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1" name="Elbow Connector 300"/>
          <p:cNvCxnSpPr/>
          <p:nvPr/>
        </p:nvCxnSpPr>
        <p:spPr bwMode="auto">
          <a:xfrm>
            <a:off x="4725577" y="3177288"/>
            <a:ext cx="182880" cy="182880"/>
          </a:xfrm>
          <a:prstGeom prst="bentConnector3">
            <a:avLst>
              <a:gd name="adj1" fmla="val 95455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2" name="Elbow Connector 301"/>
          <p:cNvCxnSpPr/>
          <p:nvPr/>
        </p:nvCxnSpPr>
        <p:spPr bwMode="auto">
          <a:xfrm flipH="1">
            <a:off x="6111309" y="4474141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3" name="Elbow Connector 302"/>
          <p:cNvCxnSpPr/>
          <p:nvPr/>
        </p:nvCxnSpPr>
        <p:spPr bwMode="auto">
          <a:xfrm flipH="1">
            <a:off x="4021732" y="2359516"/>
            <a:ext cx="182880" cy="91440"/>
          </a:xfrm>
          <a:prstGeom prst="bentConnector3">
            <a:avLst>
              <a:gd name="adj1" fmla="val 95455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05" name="Group 304"/>
          <p:cNvGrpSpPr/>
          <p:nvPr/>
        </p:nvGrpSpPr>
        <p:grpSpPr>
          <a:xfrm>
            <a:off x="3931688" y="3694353"/>
            <a:ext cx="1106841" cy="466427"/>
            <a:chOff x="507046" y="4525112"/>
            <a:chExt cx="1257639" cy="549865"/>
          </a:xfrm>
        </p:grpSpPr>
        <p:sp>
          <p:nvSpPr>
            <p:cNvPr id="306" name="Snip Same Side Corner Rectangle 305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7" name="TextBox 306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PLCG1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P19174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314" name="Group 313"/>
          <p:cNvGrpSpPr/>
          <p:nvPr/>
        </p:nvGrpSpPr>
        <p:grpSpPr>
          <a:xfrm>
            <a:off x="6307472" y="2309875"/>
            <a:ext cx="1106841" cy="460785"/>
            <a:chOff x="507046" y="3634424"/>
            <a:chExt cx="1257639" cy="543214"/>
          </a:xfrm>
        </p:grpSpPr>
        <p:sp>
          <p:nvSpPr>
            <p:cNvPr id="315" name="Snip Same Side Corner Rectangle 31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CD2AP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Q9Y5K6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31" name="Group 330"/>
          <p:cNvGrpSpPr/>
          <p:nvPr/>
        </p:nvGrpSpPr>
        <p:grpSpPr>
          <a:xfrm>
            <a:off x="3912340" y="4877126"/>
            <a:ext cx="1148828" cy="456279"/>
            <a:chOff x="438489" y="349955"/>
            <a:chExt cx="1305346" cy="537901"/>
          </a:xfrm>
        </p:grpSpPr>
        <p:sp>
          <p:nvSpPr>
            <p:cNvPr id="332" name="Rounded Rectangle 331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3" name="Rectangle 332"/>
            <p:cNvSpPr/>
            <p:nvPr/>
          </p:nvSpPr>
          <p:spPr>
            <a:xfrm>
              <a:off x="438489" y="349955"/>
              <a:ext cx="1305346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KDR/VEGFR2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P35968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340" name="Group 339"/>
          <p:cNvGrpSpPr/>
          <p:nvPr/>
        </p:nvGrpSpPr>
        <p:grpSpPr>
          <a:xfrm>
            <a:off x="4984016" y="4877126"/>
            <a:ext cx="1015712" cy="456279"/>
            <a:chOff x="537046" y="349955"/>
            <a:chExt cx="1154094" cy="537901"/>
          </a:xfrm>
        </p:grpSpPr>
        <p:sp>
          <p:nvSpPr>
            <p:cNvPr id="341" name="Rounded Rectangle 340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2" name="Rectangle 341"/>
            <p:cNvSpPr/>
            <p:nvPr/>
          </p:nvSpPr>
          <p:spPr>
            <a:xfrm>
              <a:off x="537046" y="349955"/>
              <a:ext cx="1154094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Q05397</a:t>
              </a:r>
            </a:p>
          </p:txBody>
        </p:sp>
      </p:grpSp>
      <p:sp>
        <p:nvSpPr>
          <p:cNvPr id="230" name="AutoShape 159"/>
          <p:cNvSpPr>
            <a:spLocks noChangeArrowheads="1"/>
          </p:cNvSpPr>
          <p:nvPr/>
        </p:nvSpPr>
        <p:spPr bwMode="auto">
          <a:xfrm>
            <a:off x="2836456" y="2767254"/>
            <a:ext cx="504458" cy="201316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tx1"/>
              </a:gs>
              <a:gs pos="50000">
                <a:srgbClr val="008000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950"/>
          </a:p>
        </p:txBody>
      </p:sp>
      <p:sp>
        <p:nvSpPr>
          <p:cNvPr id="231" name="Text Box 160"/>
          <p:cNvSpPr txBox="1">
            <a:spLocks noChangeArrowheads="1"/>
          </p:cNvSpPr>
          <p:nvPr/>
        </p:nvSpPr>
        <p:spPr bwMode="auto">
          <a:xfrm>
            <a:off x="2730848" y="2757766"/>
            <a:ext cx="71567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950" dirty="0" smtClean="0">
                <a:solidFill>
                  <a:srgbClr val="FFFFFF"/>
                </a:solidFill>
                <a:latin typeface="Arial" charset="0"/>
              </a:rPr>
              <a:t>+Y1169</a:t>
            </a:r>
            <a:endParaRPr lang="en-US" sz="950" dirty="0">
              <a:solidFill>
                <a:srgbClr val="FFFFFF"/>
              </a:solidFill>
            </a:endParaRPr>
          </a:p>
        </p:txBody>
      </p:sp>
      <p:grpSp>
        <p:nvGrpSpPr>
          <p:cNvPr id="232" name="Group 231"/>
          <p:cNvGrpSpPr/>
          <p:nvPr/>
        </p:nvGrpSpPr>
        <p:grpSpPr>
          <a:xfrm>
            <a:off x="2730848" y="3164900"/>
            <a:ext cx="715674" cy="246221"/>
            <a:chOff x="7592082" y="6020192"/>
            <a:chExt cx="862158" cy="350482"/>
          </a:xfrm>
        </p:grpSpPr>
        <p:sp>
          <p:nvSpPr>
            <p:cNvPr id="23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34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Y1242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35" name="Group 234"/>
          <p:cNvGrpSpPr/>
          <p:nvPr/>
        </p:nvGrpSpPr>
        <p:grpSpPr>
          <a:xfrm>
            <a:off x="2730848" y="3572034"/>
            <a:ext cx="715674" cy="246221"/>
            <a:chOff x="7592082" y="6020192"/>
            <a:chExt cx="862158" cy="350482"/>
          </a:xfrm>
        </p:grpSpPr>
        <p:sp>
          <p:nvSpPr>
            <p:cNvPr id="24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49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Y1327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51" name="Group 250"/>
          <p:cNvGrpSpPr/>
          <p:nvPr/>
        </p:nvGrpSpPr>
        <p:grpSpPr>
          <a:xfrm>
            <a:off x="2730848" y="3368467"/>
            <a:ext cx="715674" cy="246221"/>
            <a:chOff x="7592082" y="6020192"/>
            <a:chExt cx="862158" cy="350482"/>
          </a:xfrm>
        </p:grpSpPr>
        <p:sp>
          <p:nvSpPr>
            <p:cNvPr id="25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54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Y1309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56" name="Group 255"/>
          <p:cNvGrpSpPr/>
          <p:nvPr/>
        </p:nvGrpSpPr>
        <p:grpSpPr>
          <a:xfrm>
            <a:off x="2730848" y="1943498"/>
            <a:ext cx="715674" cy="246221"/>
            <a:chOff x="7592082" y="6020192"/>
            <a:chExt cx="862158" cy="350482"/>
          </a:xfrm>
        </p:grpSpPr>
        <p:sp>
          <p:nvSpPr>
            <p:cNvPr id="25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61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Y794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62" name="Group 261"/>
          <p:cNvGrpSpPr/>
          <p:nvPr/>
        </p:nvGrpSpPr>
        <p:grpSpPr>
          <a:xfrm>
            <a:off x="592434" y="4044982"/>
            <a:ext cx="1106841" cy="460785"/>
            <a:chOff x="507046" y="3634424"/>
            <a:chExt cx="1257639" cy="543214"/>
          </a:xfrm>
        </p:grpSpPr>
        <p:sp>
          <p:nvSpPr>
            <p:cNvPr id="263" name="Snip Same Side Corner Rectangle 2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4" name="TextBox 26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VEGFB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P49765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65" name="Group 264"/>
          <p:cNvGrpSpPr/>
          <p:nvPr/>
        </p:nvGrpSpPr>
        <p:grpSpPr>
          <a:xfrm>
            <a:off x="592434" y="4708963"/>
            <a:ext cx="1106841" cy="460785"/>
            <a:chOff x="507046" y="3634424"/>
            <a:chExt cx="1257639" cy="543214"/>
          </a:xfrm>
        </p:grpSpPr>
        <p:sp>
          <p:nvSpPr>
            <p:cNvPr id="266" name="Snip Same Side Corner Rectangle 26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9" name="TextBox 268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PGF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P49763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70" name="Group 269"/>
          <p:cNvGrpSpPr/>
          <p:nvPr/>
        </p:nvGrpSpPr>
        <p:grpSpPr>
          <a:xfrm>
            <a:off x="3931688" y="2596545"/>
            <a:ext cx="1106841" cy="460785"/>
            <a:chOff x="507046" y="3634424"/>
            <a:chExt cx="1257639" cy="543214"/>
          </a:xfrm>
        </p:grpSpPr>
        <p:sp>
          <p:nvSpPr>
            <p:cNvPr id="271" name="Snip Same Side Corner Rectangle 27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2" name="TextBox 27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NCK1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P16333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74" name="Group 273"/>
          <p:cNvGrpSpPr/>
          <p:nvPr/>
        </p:nvGrpSpPr>
        <p:grpSpPr>
          <a:xfrm>
            <a:off x="3915942" y="1102450"/>
            <a:ext cx="1015712" cy="461921"/>
            <a:chOff x="537046" y="349955"/>
            <a:chExt cx="1154094" cy="544552"/>
          </a:xfrm>
        </p:grpSpPr>
        <p:sp>
          <p:nvSpPr>
            <p:cNvPr id="275" name="Rounded Rectangle 274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6" name="Rectangle 275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Yes/Yes1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P07947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77" name="Group 276"/>
          <p:cNvGrpSpPr/>
          <p:nvPr/>
        </p:nvGrpSpPr>
        <p:grpSpPr>
          <a:xfrm>
            <a:off x="7709209" y="1724636"/>
            <a:ext cx="1106841" cy="460785"/>
            <a:chOff x="507046" y="2817700"/>
            <a:chExt cx="1257639" cy="543214"/>
          </a:xfrm>
        </p:grpSpPr>
        <p:sp>
          <p:nvSpPr>
            <p:cNvPr id="278" name="Snip Same Side Corner Rectangle 277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9" name="TextBox 278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RACK1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6">
                      <a:lumMod val="50000"/>
                    </a:schemeClr>
                  </a:solidFill>
                  <a:latin typeface="Arial" charset="0"/>
                </a:rPr>
                <a:t>P63244</a:t>
              </a:r>
              <a:endParaRPr lang="en-US" sz="105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grpSp>
        <p:nvGrpSpPr>
          <p:cNvPr id="280" name="Group 279"/>
          <p:cNvGrpSpPr/>
          <p:nvPr/>
        </p:nvGrpSpPr>
        <p:grpSpPr>
          <a:xfrm>
            <a:off x="6307472" y="2928240"/>
            <a:ext cx="1106841" cy="460785"/>
            <a:chOff x="507046" y="3634424"/>
            <a:chExt cx="1257639" cy="543214"/>
          </a:xfrm>
        </p:grpSpPr>
        <p:sp>
          <p:nvSpPr>
            <p:cNvPr id="281" name="Snip Same Side Corner Rectangle 28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2" name="TextBox 28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CRKL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P46109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83" name="Straight Arrow Connector 282"/>
          <p:cNvCxnSpPr/>
          <p:nvPr/>
        </p:nvCxnSpPr>
        <p:spPr bwMode="auto">
          <a:xfrm flipH="1">
            <a:off x="3340914" y="2071704"/>
            <a:ext cx="3931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5" name="Straight Connector 284"/>
          <p:cNvCxnSpPr/>
          <p:nvPr/>
        </p:nvCxnSpPr>
        <p:spPr bwMode="auto">
          <a:xfrm flipV="1">
            <a:off x="3732989" y="2059829"/>
            <a:ext cx="0" cy="215798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6" name="Straight Arrow Connector 285"/>
          <p:cNvCxnSpPr/>
          <p:nvPr/>
        </p:nvCxnSpPr>
        <p:spPr bwMode="auto">
          <a:xfrm flipH="1">
            <a:off x="3571580" y="4208280"/>
            <a:ext cx="15544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8" name="Straight Arrow Connector 287"/>
          <p:cNvCxnSpPr/>
          <p:nvPr/>
        </p:nvCxnSpPr>
        <p:spPr bwMode="auto">
          <a:xfrm flipH="1">
            <a:off x="3340914" y="2259729"/>
            <a:ext cx="3931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9" name="Straight Arrow Connector 288"/>
          <p:cNvCxnSpPr/>
          <p:nvPr/>
        </p:nvCxnSpPr>
        <p:spPr bwMode="auto">
          <a:xfrm flipH="1">
            <a:off x="3340914" y="2917109"/>
            <a:ext cx="3931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0" name="Straight Arrow Connector 289"/>
          <p:cNvCxnSpPr/>
          <p:nvPr/>
        </p:nvCxnSpPr>
        <p:spPr bwMode="auto">
          <a:xfrm flipH="1">
            <a:off x="3340914" y="3277564"/>
            <a:ext cx="3931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1" name="Straight Arrow Connector 290"/>
          <p:cNvCxnSpPr/>
          <p:nvPr/>
        </p:nvCxnSpPr>
        <p:spPr bwMode="auto">
          <a:xfrm flipH="1">
            <a:off x="3340914" y="3467197"/>
            <a:ext cx="3931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3" name="Straight Arrow Connector 292"/>
          <p:cNvCxnSpPr/>
          <p:nvPr/>
        </p:nvCxnSpPr>
        <p:spPr bwMode="auto">
          <a:xfrm flipH="1">
            <a:off x="3340914" y="3685938"/>
            <a:ext cx="3931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4" name="Straight Arrow Connector 293"/>
          <p:cNvCxnSpPr/>
          <p:nvPr/>
        </p:nvCxnSpPr>
        <p:spPr bwMode="auto">
          <a:xfrm flipH="1">
            <a:off x="3340914" y="3929192"/>
            <a:ext cx="3931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1" name="Elbow Connector 150"/>
          <p:cNvCxnSpPr/>
          <p:nvPr/>
        </p:nvCxnSpPr>
        <p:spPr bwMode="auto">
          <a:xfrm rot="5400000">
            <a:off x="2378562" y="2812508"/>
            <a:ext cx="2514600" cy="117429"/>
          </a:xfrm>
          <a:prstGeom prst="bentConnector3">
            <a:avLst>
              <a:gd name="adj1" fmla="val 99787"/>
            </a:avLst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7" name="Elbow Connector 179"/>
          <p:cNvCxnSpPr/>
          <p:nvPr/>
        </p:nvCxnSpPr>
        <p:spPr bwMode="auto">
          <a:xfrm flipH="1">
            <a:off x="3341940" y="2515017"/>
            <a:ext cx="356616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8" name="Elbow Connector 179"/>
          <p:cNvCxnSpPr/>
          <p:nvPr/>
        </p:nvCxnSpPr>
        <p:spPr bwMode="auto">
          <a:xfrm flipH="1">
            <a:off x="3341940" y="3129275"/>
            <a:ext cx="356616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9" name="Elbow Connector 179"/>
          <p:cNvCxnSpPr/>
          <p:nvPr/>
        </p:nvCxnSpPr>
        <p:spPr bwMode="auto">
          <a:xfrm flipH="1">
            <a:off x="3341940" y="2708224"/>
            <a:ext cx="356616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95" name="Group 294"/>
          <p:cNvGrpSpPr/>
          <p:nvPr/>
        </p:nvGrpSpPr>
        <p:grpSpPr>
          <a:xfrm>
            <a:off x="5120317" y="3452326"/>
            <a:ext cx="715674" cy="246221"/>
            <a:chOff x="7630433" y="4761828"/>
            <a:chExt cx="862158" cy="350481"/>
          </a:xfrm>
        </p:grpSpPr>
        <p:sp>
          <p:nvSpPr>
            <p:cNvPr id="296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97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latin typeface="Arial" charset="0"/>
                </a:rPr>
                <a:t>PTB</a:t>
              </a:r>
              <a:endParaRPr lang="en-US" sz="950" dirty="0"/>
            </a:p>
          </p:txBody>
        </p:sp>
      </p:grpSp>
      <p:cxnSp>
        <p:nvCxnSpPr>
          <p:cNvPr id="298" name="Elbow Connector 297"/>
          <p:cNvCxnSpPr/>
          <p:nvPr/>
        </p:nvCxnSpPr>
        <p:spPr bwMode="auto">
          <a:xfrm flipH="1">
            <a:off x="5038529" y="3186124"/>
            <a:ext cx="182880" cy="182880"/>
          </a:xfrm>
          <a:prstGeom prst="bentConnector3">
            <a:avLst>
              <a:gd name="adj1" fmla="val 95455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9" name="Elbow Connector 298"/>
          <p:cNvCxnSpPr/>
          <p:nvPr/>
        </p:nvCxnSpPr>
        <p:spPr bwMode="auto">
          <a:xfrm flipH="1" flipV="1">
            <a:off x="5036554" y="3397899"/>
            <a:ext cx="182880" cy="182880"/>
          </a:xfrm>
          <a:prstGeom prst="bentConnector3">
            <a:avLst>
              <a:gd name="adj1" fmla="val 95455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7" name="Elbow Connector 316"/>
          <p:cNvCxnSpPr/>
          <p:nvPr/>
        </p:nvCxnSpPr>
        <p:spPr bwMode="auto">
          <a:xfrm flipV="1">
            <a:off x="4725577" y="3415979"/>
            <a:ext cx="182880" cy="182880"/>
          </a:xfrm>
          <a:prstGeom prst="bentConnector3">
            <a:avLst>
              <a:gd name="adj1" fmla="val 95455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8" name="Elbow Connector 168"/>
          <p:cNvCxnSpPr/>
          <p:nvPr/>
        </p:nvCxnSpPr>
        <p:spPr bwMode="auto">
          <a:xfrm flipH="1">
            <a:off x="3807263" y="3374149"/>
            <a:ext cx="2611" cy="475488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0" name="Elbow Connector 168"/>
          <p:cNvCxnSpPr/>
          <p:nvPr/>
        </p:nvCxnSpPr>
        <p:spPr bwMode="auto">
          <a:xfrm>
            <a:off x="3335350" y="3054604"/>
            <a:ext cx="59436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7" name="Elbow Connector 168"/>
          <p:cNvCxnSpPr/>
          <p:nvPr/>
        </p:nvCxnSpPr>
        <p:spPr bwMode="auto">
          <a:xfrm flipH="1">
            <a:off x="3929077" y="2532342"/>
            <a:ext cx="2611" cy="109728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8" name="Elbow Connector 168"/>
          <p:cNvCxnSpPr/>
          <p:nvPr/>
        </p:nvCxnSpPr>
        <p:spPr bwMode="auto">
          <a:xfrm flipH="1">
            <a:off x="3914821" y="3638687"/>
            <a:ext cx="32004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9" name="Elbow Connector 168"/>
          <p:cNvCxnSpPr/>
          <p:nvPr/>
        </p:nvCxnSpPr>
        <p:spPr bwMode="auto">
          <a:xfrm>
            <a:off x="3917202" y="2508592"/>
            <a:ext cx="15544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6" name="Elbow Connector 168"/>
          <p:cNvCxnSpPr/>
          <p:nvPr/>
        </p:nvCxnSpPr>
        <p:spPr bwMode="auto">
          <a:xfrm rot="16200000" flipH="1">
            <a:off x="5354712" y="2379484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7" name="Elbow Connector 179"/>
          <p:cNvCxnSpPr/>
          <p:nvPr/>
        </p:nvCxnSpPr>
        <p:spPr bwMode="auto">
          <a:xfrm>
            <a:off x="3715743" y="4123992"/>
            <a:ext cx="790532" cy="24913"/>
          </a:xfrm>
          <a:prstGeom prst="bentConnector4">
            <a:avLst>
              <a:gd name="adj1" fmla="val 14997"/>
              <a:gd name="adj2" fmla="val 1017593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61" name="Elbow Connector 360"/>
          <p:cNvCxnSpPr/>
          <p:nvPr/>
        </p:nvCxnSpPr>
        <p:spPr bwMode="auto">
          <a:xfrm rot="16200000" flipV="1">
            <a:off x="3430676" y="1392212"/>
            <a:ext cx="292608" cy="246888"/>
          </a:xfrm>
          <a:prstGeom prst="bentConnector2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67" name="Elbow Connector 360"/>
          <p:cNvCxnSpPr/>
          <p:nvPr/>
        </p:nvCxnSpPr>
        <p:spPr bwMode="auto">
          <a:xfrm rot="5400000" flipH="1" flipV="1">
            <a:off x="3678076" y="1392212"/>
            <a:ext cx="292608" cy="246888"/>
          </a:xfrm>
          <a:prstGeom prst="bentConnector2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78" name="Elbow Connector 168"/>
          <p:cNvCxnSpPr/>
          <p:nvPr/>
        </p:nvCxnSpPr>
        <p:spPr bwMode="auto">
          <a:xfrm rot="16200000" flipH="1" flipV="1">
            <a:off x="4927892" y="3301541"/>
            <a:ext cx="2611" cy="237744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0" name="Elbow Connector 301"/>
          <p:cNvCxnSpPr/>
          <p:nvPr/>
        </p:nvCxnSpPr>
        <p:spPr bwMode="auto">
          <a:xfrm flipH="1">
            <a:off x="6111309" y="3846067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1" name="Elbow Connector 301"/>
          <p:cNvCxnSpPr/>
          <p:nvPr/>
        </p:nvCxnSpPr>
        <p:spPr bwMode="auto">
          <a:xfrm flipH="1">
            <a:off x="6111309" y="3138073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2" name="Elbow Connector 301"/>
          <p:cNvCxnSpPr/>
          <p:nvPr/>
        </p:nvCxnSpPr>
        <p:spPr bwMode="auto">
          <a:xfrm flipH="1">
            <a:off x="6111309" y="2508592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3" name="Elbow Connector 301"/>
          <p:cNvCxnSpPr/>
          <p:nvPr/>
        </p:nvCxnSpPr>
        <p:spPr bwMode="auto">
          <a:xfrm flipH="1">
            <a:off x="6111309" y="1872248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4" name="Elbow Connector 301"/>
          <p:cNvCxnSpPr/>
          <p:nvPr/>
        </p:nvCxnSpPr>
        <p:spPr bwMode="auto">
          <a:xfrm flipH="1">
            <a:off x="6111309" y="1346328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5" name="Straight Arrow Connector 384"/>
          <p:cNvCxnSpPr/>
          <p:nvPr/>
        </p:nvCxnSpPr>
        <p:spPr bwMode="auto">
          <a:xfrm rot="5400000">
            <a:off x="1355124" y="4224105"/>
            <a:ext cx="13716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6" name="Straight Arrow Connector 385"/>
          <p:cNvCxnSpPr/>
          <p:nvPr/>
        </p:nvCxnSpPr>
        <p:spPr bwMode="auto">
          <a:xfrm rot="10800000">
            <a:off x="1643075" y="3549938"/>
            <a:ext cx="4114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7" name="Straight Arrow Connector 386"/>
          <p:cNvCxnSpPr/>
          <p:nvPr/>
        </p:nvCxnSpPr>
        <p:spPr bwMode="auto">
          <a:xfrm rot="10800000">
            <a:off x="1643075" y="4230625"/>
            <a:ext cx="4114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8" name="Straight Arrow Connector 387"/>
          <p:cNvCxnSpPr/>
          <p:nvPr/>
        </p:nvCxnSpPr>
        <p:spPr bwMode="auto">
          <a:xfrm rot="10800000">
            <a:off x="1643075" y="4909904"/>
            <a:ext cx="4114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54" name="Group 153"/>
          <p:cNvGrpSpPr/>
          <p:nvPr/>
        </p:nvGrpSpPr>
        <p:grpSpPr>
          <a:xfrm>
            <a:off x="4926961" y="3685018"/>
            <a:ext cx="1106841" cy="460785"/>
            <a:chOff x="507046" y="3634424"/>
            <a:chExt cx="1257639" cy="543214"/>
          </a:xfrm>
        </p:grpSpPr>
        <p:sp>
          <p:nvSpPr>
            <p:cNvPr id="155" name="Snip Same Side Corner Rectangle 15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CBL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P22681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57" name="Elbow Connector 360"/>
          <p:cNvCxnSpPr/>
          <p:nvPr/>
        </p:nvCxnSpPr>
        <p:spPr bwMode="auto">
          <a:xfrm flipV="1">
            <a:off x="4485803" y="4153744"/>
            <a:ext cx="960120" cy="228600"/>
          </a:xfrm>
          <a:prstGeom prst="bentConnector2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59" name="Group 158"/>
          <p:cNvGrpSpPr/>
          <p:nvPr/>
        </p:nvGrpSpPr>
        <p:grpSpPr>
          <a:xfrm>
            <a:off x="6302788" y="3598342"/>
            <a:ext cx="1106841" cy="460785"/>
            <a:chOff x="507046" y="3634424"/>
            <a:chExt cx="1257639" cy="543214"/>
          </a:xfrm>
        </p:grpSpPr>
        <p:sp>
          <p:nvSpPr>
            <p:cNvPr id="160" name="Snip Same Side Corner Rectangle 15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NRP1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O14786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6322541" y="4211281"/>
            <a:ext cx="1106841" cy="460785"/>
            <a:chOff x="507046" y="3634424"/>
            <a:chExt cx="1257639" cy="543214"/>
          </a:xfrm>
        </p:grpSpPr>
        <p:sp>
          <p:nvSpPr>
            <p:cNvPr id="163" name="Snip Same Side Corner Rectangle 1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NRP2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O60462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65" name="Elbow Connector 301"/>
          <p:cNvCxnSpPr/>
          <p:nvPr/>
        </p:nvCxnSpPr>
        <p:spPr bwMode="auto">
          <a:xfrm rot="5400000" flipH="1" flipV="1">
            <a:off x="4369115" y="4645026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Elbow Connector 301"/>
          <p:cNvCxnSpPr/>
          <p:nvPr/>
        </p:nvCxnSpPr>
        <p:spPr bwMode="auto">
          <a:xfrm rot="5400000" flipH="1" flipV="1">
            <a:off x="5348746" y="4638172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7" name="TextBox 166"/>
          <p:cNvSpPr txBox="1"/>
          <p:nvPr/>
        </p:nvSpPr>
        <p:spPr>
          <a:xfrm>
            <a:off x="729149" y="3037008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168" name="Straight Arrow Connector 167"/>
          <p:cNvCxnSpPr/>
          <p:nvPr/>
        </p:nvCxnSpPr>
        <p:spPr bwMode="auto">
          <a:xfrm rot="10800000">
            <a:off x="2106437" y="4909904"/>
            <a:ext cx="4114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69" name="Group 168"/>
          <p:cNvGrpSpPr/>
          <p:nvPr/>
        </p:nvGrpSpPr>
        <p:grpSpPr>
          <a:xfrm>
            <a:off x="2525241" y="4671137"/>
            <a:ext cx="1106841" cy="460785"/>
            <a:chOff x="507046" y="3634424"/>
            <a:chExt cx="1257639" cy="543214"/>
          </a:xfrm>
        </p:grpSpPr>
        <p:sp>
          <p:nvSpPr>
            <p:cNvPr id="170" name="Snip Same Side Corner Rectangle 16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FIGF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O43915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4865170" y="1104125"/>
            <a:ext cx="1106841" cy="458570"/>
            <a:chOff x="3740102" y="2066168"/>
            <a:chExt cx="1257639" cy="540602"/>
          </a:xfrm>
        </p:grpSpPr>
        <p:sp>
          <p:nvSpPr>
            <p:cNvPr id="173" name="Rounded Rectangle 172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3740102" y="2068869"/>
              <a:ext cx="1257639" cy="53790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PTPRJ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Q12913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75" name="Elbow Connector 301"/>
          <p:cNvCxnSpPr/>
          <p:nvPr/>
        </p:nvCxnSpPr>
        <p:spPr bwMode="auto">
          <a:xfrm>
            <a:off x="5843369" y="1346328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6" name="Elbow Connector 168"/>
          <p:cNvCxnSpPr/>
          <p:nvPr/>
        </p:nvCxnSpPr>
        <p:spPr bwMode="auto">
          <a:xfrm>
            <a:off x="6111309" y="4776967"/>
            <a:ext cx="1385872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Elbow Connector 168"/>
          <p:cNvCxnSpPr/>
          <p:nvPr/>
        </p:nvCxnSpPr>
        <p:spPr bwMode="auto">
          <a:xfrm flipV="1">
            <a:off x="7497181" y="1345708"/>
            <a:ext cx="0" cy="3783488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8" name="Elbow Connector 301"/>
          <p:cNvCxnSpPr/>
          <p:nvPr/>
        </p:nvCxnSpPr>
        <p:spPr bwMode="auto">
          <a:xfrm flipH="1">
            <a:off x="7490571" y="4446622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0" name="Elbow Connector 301"/>
          <p:cNvCxnSpPr/>
          <p:nvPr/>
        </p:nvCxnSpPr>
        <p:spPr bwMode="auto">
          <a:xfrm flipH="1">
            <a:off x="7490571" y="3818548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Elbow Connector 301"/>
          <p:cNvCxnSpPr/>
          <p:nvPr/>
        </p:nvCxnSpPr>
        <p:spPr bwMode="auto">
          <a:xfrm flipH="1">
            <a:off x="7490571" y="3110554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Elbow Connector 301"/>
          <p:cNvCxnSpPr/>
          <p:nvPr/>
        </p:nvCxnSpPr>
        <p:spPr bwMode="auto">
          <a:xfrm flipH="1">
            <a:off x="7490571" y="2481073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Elbow Connector 301"/>
          <p:cNvCxnSpPr/>
          <p:nvPr/>
        </p:nvCxnSpPr>
        <p:spPr bwMode="auto">
          <a:xfrm flipH="1">
            <a:off x="7490571" y="1844729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85" name="Group 184"/>
          <p:cNvGrpSpPr/>
          <p:nvPr/>
        </p:nvGrpSpPr>
        <p:grpSpPr>
          <a:xfrm>
            <a:off x="6293066" y="4877126"/>
            <a:ext cx="1148828" cy="456279"/>
            <a:chOff x="438489" y="349955"/>
            <a:chExt cx="1305346" cy="537901"/>
          </a:xfrm>
        </p:grpSpPr>
        <p:sp>
          <p:nvSpPr>
            <p:cNvPr id="186" name="Rounded Rectangle 18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438489" y="349955"/>
              <a:ext cx="1305346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Fyn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P06241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7754773" y="4877126"/>
            <a:ext cx="1015712" cy="456279"/>
            <a:chOff x="537046" y="349955"/>
            <a:chExt cx="1154094" cy="537901"/>
          </a:xfrm>
        </p:grpSpPr>
        <p:sp>
          <p:nvSpPr>
            <p:cNvPr id="196" name="Rounded Rectangle 19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537046" y="349955"/>
              <a:ext cx="1154094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PYK2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Q14289</a:t>
              </a:r>
              <a:endParaRPr lang="en-US" sz="105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charset="0"/>
              </a:endParaRPr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4929617" y="1714683"/>
            <a:ext cx="1106841" cy="460785"/>
            <a:chOff x="507046" y="3634424"/>
            <a:chExt cx="1257639" cy="543214"/>
          </a:xfrm>
        </p:grpSpPr>
        <p:sp>
          <p:nvSpPr>
            <p:cNvPr id="202" name="Snip Same Side Corner Rectangle 20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PIK3R1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P27986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04" name="Elbow Connector 301"/>
          <p:cNvCxnSpPr/>
          <p:nvPr/>
        </p:nvCxnSpPr>
        <p:spPr bwMode="auto">
          <a:xfrm flipH="1">
            <a:off x="7505392" y="1372732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05" name="Group 204"/>
          <p:cNvGrpSpPr/>
          <p:nvPr/>
        </p:nvGrpSpPr>
        <p:grpSpPr>
          <a:xfrm>
            <a:off x="6308696" y="1104125"/>
            <a:ext cx="1106841" cy="458570"/>
            <a:chOff x="3740102" y="2066168"/>
            <a:chExt cx="1257639" cy="540602"/>
          </a:xfrm>
        </p:grpSpPr>
        <p:sp>
          <p:nvSpPr>
            <p:cNvPr id="206" name="Rounded Rectangle 205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3740102" y="2068869"/>
              <a:ext cx="1257639" cy="53790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PTPRB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P23467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08" name="Group 207"/>
          <p:cNvGrpSpPr/>
          <p:nvPr/>
        </p:nvGrpSpPr>
        <p:grpSpPr>
          <a:xfrm>
            <a:off x="7709209" y="2309875"/>
            <a:ext cx="1106841" cy="460785"/>
            <a:chOff x="507046" y="2817700"/>
            <a:chExt cx="1257639" cy="543214"/>
          </a:xfrm>
        </p:grpSpPr>
        <p:sp>
          <p:nvSpPr>
            <p:cNvPr id="209" name="Snip Same Side Corner Rectangle 208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STAT1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984807"/>
                  </a:solidFill>
                  <a:latin typeface="Arial" charset="0"/>
                </a:rPr>
                <a:t>P42224</a:t>
              </a:r>
              <a:endParaRPr lang="en-US" sz="1050" dirty="0">
                <a:solidFill>
                  <a:srgbClr val="984807"/>
                </a:solidFill>
              </a:endParaRPr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7709209" y="1103018"/>
            <a:ext cx="1106841" cy="460785"/>
            <a:chOff x="507046" y="2817700"/>
            <a:chExt cx="1257639" cy="543214"/>
          </a:xfrm>
        </p:grpSpPr>
        <p:sp>
          <p:nvSpPr>
            <p:cNvPr id="214" name="Snip Same Side Corner Rectangle 213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CTNNB1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984807"/>
                  </a:solidFill>
                  <a:latin typeface="Arial" charset="0"/>
                </a:rPr>
                <a:t>P35222</a:t>
              </a:r>
              <a:endParaRPr lang="en-US" sz="1050" dirty="0">
                <a:solidFill>
                  <a:srgbClr val="984807"/>
                </a:solidFill>
              </a:endParaRPr>
            </a:p>
          </p:txBody>
        </p:sp>
      </p:grpSp>
      <p:cxnSp>
        <p:nvCxnSpPr>
          <p:cNvPr id="225" name="Elbow Connector 301"/>
          <p:cNvCxnSpPr/>
          <p:nvPr/>
        </p:nvCxnSpPr>
        <p:spPr bwMode="auto">
          <a:xfrm flipH="1">
            <a:off x="6166835" y="5129196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6" name="Elbow Connector 301"/>
          <p:cNvCxnSpPr/>
          <p:nvPr/>
        </p:nvCxnSpPr>
        <p:spPr bwMode="auto">
          <a:xfrm flipH="1">
            <a:off x="7501154" y="5129196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7" name="Group 226"/>
          <p:cNvGrpSpPr/>
          <p:nvPr/>
        </p:nvGrpSpPr>
        <p:grpSpPr>
          <a:xfrm>
            <a:off x="7709209" y="2928240"/>
            <a:ext cx="1106841" cy="460785"/>
            <a:chOff x="507046" y="2817700"/>
            <a:chExt cx="1257639" cy="543214"/>
          </a:xfrm>
        </p:grpSpPr>
        <p:sp>
          <p:nvSpPr>
            <p:cNvPr id="228" name="Snip Same Side Corner Rectangle 227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STAT3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984807"/>
                  </a:solidFill>
                  <a:latin typeface="Arial" charset="0"/>
                </a:rPr>
                <a:t>P40763</a:t>
              </a:r>
              <a:endParaRPr lang="en-US" sz="1050" dirty="0">
                <a:solidFill>
                  <a:srgbClr val="984807"/>
                </a:solidFill>
              </a:endParaRPr>
            </a:p>
          </p:txBody>
        </p:sp>
      </p:grpSp>
      <p:grpSp>
        <p:nvGrpSpPr>
          <p:cNvPr id="236" name="Group 235"/>
          <p:cNvGrpSpPr/>
          <p:nvPr/>
        </p:nvGrpSpPr>
        <p:grpSpPr>
          <a:xfrm>
            <a:off x="7709209" y="4216229"/>
            <a:ext cx="1106841" cy="460785"/>
            <a:chOff x="507046" y="3634424"/>
            <a:chExt cx="1257639" cy="543214"/>
          </a:xfrm>
        </p:grpSpPr>
        <p:sp>
          <p:nvSpPr>
            <p:cNvPr id="240" name="Snip Same Side Corner Rectangle 23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2" name="TextBox 24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SHC2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P98077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3" name="Group 242"/>
          <p:cNvGrpSpPr/>
          <p:nvPr/>
        </p:nvGrpSpPr>
        <p:grpSpPr>
          <a:xfrm>
            <a:off x="7709209" y="3581522"/>
            <a:ext cx="1106841" cy="460785"/>
            <a:chOff x="507046" y="3634424"/>
            <a:chExt cx="1257639" cy="543214"/>
          </a:xfrm>
        </p:grpSpPr>
        <p:sp>
          <p:nvSpPr>
            <p:cNvPr id="246" name="Snip Same Side Corner Rectangle 24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SHC1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P29353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1830</TotalTime>
  <Words>107</Words>
  <Application>Microsoft Macintosh PowerPoint</Application>
  <PresentationFormat>On-screen Show (4:3)</PresentationFormat>
  <Paragraphs>81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159</cp:revision>
  <dcterms:created xsi:type="dcterms:W3CDTF">2014-02-16T01:31:59Z</dcterms:created>
  <dcterms:modified xsi:type="dcterms:W3CDTF">2016-01-06T18:55:07Z</dcterms:modified>
</cp:coreProperties>
</file>