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90B1D0"/>
    <a:srgbClr val="B1783F"/>
    <a:srgbClr val="969600"/>
    <a:srgbClr val="AB743D"/>
    <a:srgbClr val="00C100"/>
    <a:srgbClr val="8EB8D8"/>
    <a:srgbClr val="FFF777"/>
    <a:srgbClr val="00AD00"/>
    <a:srgbClr val="A5AD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5" d="100"/>
          <a:sy n="155" d="100"/>
        </p:scale>
        <p:origin x="-1840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 bwMode="auto">
          <a:xfrm>
            <a:off x="4795977" y="2736240"/>
            <a:ext cx="1850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Interferon Alpha/Beta Receptor 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2215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P17181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068789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121" name="Group 120"/>
          <p:cNvGrpSpPr/>
          <p:nvPr/>
        </p:nvGrpSpPr>
        <p:grpSpPr>
          <a:xfrm>
            <a:off x="3589266" y="3778375"/>
            <a:ext cx="1106841" cy="460785"/>
            <a:chOff x="507046" y="3634424"/>
            <a:chExt cx="1257639" cy="543214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IFNAR1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P17181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9" name="Straight Arrow Connector 128"/>
          <p:cNvCxnSpPr/>
          <p:nvPr/>
        </p:nvCxnSpPr>
        <p:spPr bwMode="auto">
          <a:xfrm>
            <a:off x="3105421" y="4001993"/>
            <a:ext cx="5487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67" name="Group 166"/>
          <p:cNvGrpSpPr/>
          <p:nvPr/>
        </p:nvGrpSpPr>
        <p:grpSpPr>
          <a:xfrm>
            <a:off x="6227584" y="3778375"/>
            <a:ext cx="1106841" cy="460785"/>
            <a:chOff x="507046" y="3634424"/>
            <a:chExt cx="1257639" cy="543214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IFNAR2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P48551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71" name="Straight Arrow Connector 170"/>
          <p:cNvCxnSpPr/>
          <p:nvPr/>
        </p:nvCxnSpPr>
        <p:spPr bwMode="auto">
          <a:xfrm>
            <a:off x="4618617" y="3895081"/>
            <a:ext cx="16459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9" name="Group 48"/>
          <p:cNvGrpSpPr/>
          <p:nvPr/>
        </p:nvGrpSpPr>
        <p:grpSpPr>
          <a:xfrm>
            <a:off x="2107303" y="3805094"/>
            <a:ext cx="1106841" cy="460786"/>
            <a:chOff x="507046" y="3634424"/>
            <a:chExt cx="1257639" cy="543215"/>
          </a:xfrm>
        </p:grpSpPr>
        <p:sp>
          <p:nvSpPr>
            <p:cNvPr id="50" name="Snip Same Side Corner Rectangle 4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IFNW1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P05000</a:t>
              </a:r>
            </a:p>
          </p:txBody>
        </p:sp>
      </p:grpSp>
      <p:cxnSp>
        <p:nvCxnSpPr>
          <p:cNvPr id="72" name="Elbow Connector 71"/>
          <p:cNvCxnSpPr/>
          <p:nvPr/>
        </p:nvCxnSpPr>
        <p:spPr bwMode="auto">
          <a:xfrm>
            <a:off x="4618617" y="4013846"/>
            <a:ext cx="655668" cy="365760"/>
          </a:xfrm>
          <a:prstGeom prst="bentConnector3">
            <a:avLst>
              <a:gd name="adj1" fmla="val 99957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4023572" y="4669279"/>
            <a:ext cx="1106841" cy="460786"/>
            <a:chOff x="507046" y="3634424"/>
            <a:chExt cx="1257639" cy="543215"/>
          </a:xfrm>
        </p:grpSpPr>
        <p:sp>
          <p:nvSpPr>
            <p:cNvPr id="74" name="Snip Same Side Corner Rectangle 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PRMT1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Q99873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289742" y="4669279"/>
            <a:ext cx="1106841" cy="460786"/>
            <a:chOff x="507046" y="3634424"/>
            <a:chExt cx="1257639" cy="543215"/>
          </a:xfrm>
        </p:grpSpPr>
        <p:sp>
          <p:nvSpPr>
            <p:cNvPr id="80" name="Snip Same Side Corner Rectangle 7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FBXW11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Q9UKB1</a:t>
              </a:r>
            </a:p>
          </p:txBody>
        </p:sp>
      </p:grpSp>
      <p:cxnSp>
        <p:nvCxnSpPr>
          <p:cNvPr id="84" name="Elbow Connector 83"/>
          <p:cNvCxnSpPr/>
          <p:nvPr/>
        </p:nvCxnSpPr>
        <p:spPr bwMode="auto">
          <a:xfrm>
            <a:off x="4560997" y="4388043"/>
            <a:ext cx="2560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Elbow Connector 83"/>
          <p:cNvCxnSpPr/>
          <p:nvPr/>
        </p:nvCxnSpPr>
        <p:spPr bwMode="auto">
          <a:xfrm rot="16200000">
            <a:off x="4426865" y="4506510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Elbow Connector 83"/>
          <p:cNvCxnSpPr/>
          <p:nvPr/>
        </p:nvCxnSpPr>
        <p:spPr bwMode="auto">
          <a:xfrm rot="16200000">
            <a:off x="5713549" y="4514200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4874666" y="2399533"/>
            <a:ext cx="1015712" cy="461921"/>
            <a:chOff x="537046" y="349955"/>
            <a:chExt cx="1154094" cy="544552"/>
          </a:xfrm>
        </p:grpSpPr>
        <p:sp>
          <p:nvSpPr>
            <p:cNvPr id="54" name="Rounded Rectangle 5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TYK2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P29597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784849" y="3537305"/>
            <a:ext cx="715674" cy="246221"/>
            <a:chOff x="7630676" y="5329407"/>
            <a:chExt cx="862158" cy="350482"/>
          </a:xfrm>
        </p:grpSpPr>
        <p:sp>
          <p:nvSpPr>
            <p:cNvPr id="38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9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-S535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784849" y="3326185"/>
            <a:ext cx="715674" cy="246221"/>
            <a:chOff x="7630676" y="5329407"/>
            <a:chExt cx="862158" cy="350482"/>
          </a:xfrm>
        </p:grpSpPr>
        <p:sp>
          <p:nvSpPr>
            <p:cNvPr id="41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2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-S532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784849" y="3143221"/>
            <a:ext cx="715674" cy="246221"/>
            <a:chOff x="7592082" y="6020193"/>
            <a:chExt cx="862158" cy="350482"/>
          </a:xfrm>
        </p:grpSpPr>
        <p:sp>
          <p:nvSpPr>
            <p:cNvPr id="4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8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Y481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sp>
        <p:nvSpPr>
          <p:cNvPr id="56" name="AutoShape 159"/>
          <p:cNvSpPr>
            <a:spLocks noChangeArrowheads="1"/>
          </p:cNvSpPr>
          <p:nvPr/>
        </p:nvSpPr>
        <p:spPr bwMode="auto">
          <a:xfrm>
            <a:off x="3890457" y="2941588"/>
            <a:ext cx="504458" cy="20131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tx1"/>
              </a:gs>
              <a:gs pos="50000">
                <a:srgbClr val="008000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50"/>
          </a:p>
        </p:txBody>
      </p:sp>
      <p:sp>
        <p:nvSpPr>
          <p:cNvPr id="57" name="Text Box 160"/>
          <p:cNvSpPr txBox="1">
            <a:spLocks noChangeArrowheads="1"/>
          </p:cNvSpPr>
          <p:nvPr/>
        </p:nvSpPr>
        <p:spPr bwMode="auto">
          <a:xfrm>
            <a:off x="3784849" y="2932101"/>
            <a:ext cx="71567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50" dirty="0" smtClean="0">
                <a:solidFill>
                  <a:srgbClr val="FFFFFF"/>
                </a:solidFill>
                <a:latin typeface="Arial" charset="0"/>
              </a:rPr>
              <a:t>+Y466</a:t>
            </a:r>
            <a:endParaRPr lang="en-US" sz="950" dirty="0">
              <a:solidFill>
                <a:srgbClr val="FFFFFF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2107303" y="3296123"/>
            <a:ext cx="1106841" cy="460786"/>
            <a:chOff x="507046" y="3634424"/>
            <a:chExt cx="1257639" cy="543215"/>
          </a:xfrm>
        </p:grpSpPr>
        <p:sp>
          <p:nvSpPr>
            <p:cNvPr id="66" name="Snip Same Side Corner Rectangle 6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IFNB1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P01574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2107303" y="2787152"/>
            <a:ext cx="1106841" cy="460786"/>
            <a:chOff x="507046" y="3634424"/>
            <a:chExt cx="1257639" cy="543215"/>
          </a:xfrm>
        </p:grpSpPr>
        <p:sp>
          <p:nvSpPr>
            <p:cNvPr id="77" name="Snip Same Side Corner Rectangle 7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IFNA8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P32881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107303" y="2278181"/>
            <a:ext cx="1106841" cy="460786"/>
            <a:chOff x="507046" y="3634424"/>
            <a:chExt cx="1257639" cy="543215"/>
          </a:xfrm>
        </p:grpSpPr>
        <p:sp>
          <p:nvSpPr>
            <p:cNvPr id="82" name="Snip Same Side Corner Rectangle 8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IFNA2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P01563</a:t>
              </a: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107303" y="1769210"/>
            <a:ext cx="1106841" cy="460786"/>
            <a:chOff x="507046" y="3634424"/>
            <a:chExt cx="1257639" cy="543215"/>
          </a:xfrm>
        </p:grpSpPr>
        <p:sp>
          <p:nvSpPr>
            <p:cNvPr id="89" name="Snip Same Side Corner Rectangle 8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IFNA1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P01562</a:t>
              </a:r>
            </a:p>
          </p:txBody>
        </p:sp>
      </p:grpSp>
      <p:cxnSp>
        <p:nvCxnSpPr>
          <p:cNvPr id="91" name="Straight Arrow Connector 90"/>
          <p:cNvCxnSpPr/>
          <p:nvPr/>
        </p:nvCxnSpPr>
        <p:spPr bwMode="auto">
          <a:xfrm rot="16200000">
            <a:off x="2369909" y="2985146"/>
            <a:ext cx="20574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2" name="Straight Arrow Connector 91"/>
          <p:cNvCxnSpPr/>
          <p:nvPr/>
        </p:nvCxnSpPr>
        <p:spPr bwMode="auto">
          <a:xfrm rot="10800000">
            <a:off x="3132717" y="1961221"/>
            <a:ext cx="2743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3" name="Straight Arrow Connector 92"/>
          <p:cNvCxnSpPr/>
          <p:nvPr/>
        </p:nvCxnSpPr>
        <p:spPr bwMode="auto">
          <a:xfrm rot="10800000">
            <a:off x="3132717" y="2453296"/>
            <a:ext cx="2743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" name="Straight Arrow Connector 93"/>
          <p:cNvCxnSpPr/>
          <p:nvPr/>
        </p:nvCxnSpPr>
        <p:spPr bwMode="auto">
          <a:xfrm rot="10800000">
            <a:off x="3132717" y="2945371"/>
            <a:ext cx="2743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5" name="Straight Arrow Connector 94"/>
          <p:cNvCxnSpPr/>
          <p:nvPr/>
        </p:nvCxnSpPr>
        <p:spPr bwMode="auto">
          <a:xfrm rot="10800000">
            <a:off x="3132717" y="3437446"/>
            <a:ext cx="2743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96" name="Group 95"/>
          <p:cNvGrpSpPr/>
          <p:nvPr/>
        </p:nvGrpSpPr>
        <p:grpSpPr>
          <a:xfrm>
            <a:off x="2133034" y="4643670"/>
            <a:ext cx="1106841" cy="458570"/>
            <a:chOff x="3740102" y="2066168"/>
            <a:chExt cx="1257639" cy="540602"/>
          </a:xfrm>
        </p:grpSpPr>
        <p:sp>
          <p:nvSpPr>
            <p:cNvPr id="97" name="Rounded Rectangle 96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3740102" y="2068869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9" name="Straight Connector 98"/>
          <p:cNvCxnSpPr/>
          <p:nvPr/>
        </p:nvCxnSpPr>
        <p:spPr bwMode="auto">
          <a:xfrm>
            <a:off x="3612693" y="3019053"/>
            <a:ext cx="228600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0" name="Elbow Connector 234"/>
          <p:cNvCxnSpPr/>
          <p:nvPr/>
        </p:nvCxnSpPr>
        <p:spPr bwMode="auto">
          <a:xfrm rot="5400000" flipH="1" flipV="1">
            <a:off x="3379150" y="2628393"/>
            <a:ext cx="640080" cy="178094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1" name="Group 100"/>
          <p:cNvGrpSpPr/>
          <p:nvPr/>
        </p:nvGrpSpPr>
        <p:grpSpPr>
          <a:xfrm>
            <a:off x="3702735" y="2186023"/>
            <a:ext cx="1106841" cy="458571"/>
            <a:chOff x="3740102" y="2066167"/>
            <a:chExt cx="1257639" cy="540603"/>
          </a:xfrm>
        </p:grpSpPr>
        <p:sp>
          <p:nvSpPr>
            <p:cNvPr id="102" name="Rounded Rectangle 101"/>
            <p:cNvSpPr/>
            <p:nvPr/>
          </p:nvSpPr>
          <p:spPr bwMode="auto">
            <a:xfrm>
              <a:off x="3833907" y="2066167"/>
              <a:ext cx="1070028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740102" y="2068869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P18031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712459" y="2884740"/>
            <a:ext cx="1340126" cy="453586"/>
            <a:chOff x="371271" y="1139280"/>
            <a:chExt cx="1522707" cy="534726"/>
          </a:xfrm>
        </p:grpSpPr>
        <p:sp>
          <p:nvSpPr>
            <p:cNvPr id="108" name="Rounded Rectangle 107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MAPK14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Q16539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4778071" y="1233480"/>
            <a:ext cx="1106841" cy="466427"/>
            <a:chOff x="507046" y="2817700"/>
            <a:chExt cx="1257639" cy="549865"/>
          </a:xfrm>
        </p:grpSpPr>
        <p:sp>
          <p:nvSpPr>
            <p:cNvPr id="111" name="Snip Same Side Corner Rectangle 110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P42224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712459" y="3350715"/>
            <a:ext cx="1340126" cy="445087"/>
            <a:chOff x="371271" y="1139280"/>
            <a:chExt cx="1522707" cy="524707"/>
          </a:xfrm>
        </p:grpSpPr>
        <p:sp>
          <p:nvSpPr>
            <p:cNvPr id="114" name="Rounded Rectangle 11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CSNK1A1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P48729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6" name="Elbow Connector 115"/>
          <p:cNvCxnSpPr/>
          <p:nvPr/>
        </p:nvCxnSpPr>
        <p:spPr bwMode="auto">
          <a:xfrm rot="10800000" flipV="1">
            <a:off x="4391966" y="3580327"/>
            <a:ext cx="499553" cy="73995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9" name="Elbow Connector 118"/>
          <p:cNvCxnSpPr/>
          <p:nvPr/>
        </p:nvCxnSpPr>
        <p:spPr bwMode="auto">
          <a:xfrm rot="10800000" flipV="1">
            <a:off x="4391966" y="3112168"/>
            <a:ext cx="501825" cy="325278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0" name="Elbow Connector 119"/>
          <p:cNvCxnSpPr/>
          <p:nvPr/>
        </p:nvCxnSpPr>
        <p:spPr bwMode="auto">
          <a:xfrm rot="5400000">
            <a:off x="4334010" y="2807152"/>
            <a:ext cx="527365" cy="390994"/>
          </a:xfrm>
          <a:prstGeom prst="bentConnector3">
            <a:avLst>
              <a:gd name="adj1" fmla="val 99718"/>
            </a:avLst>
          </a:prstGeom>
          <a:ln w="28575" cmpd="sng">
            <a:solidFill>
              <a:srgbClr val="90B1D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5" name="Group 124"/>
          <p:cNvGrpSpPr/>
          <p:nvPr/>
        </p:nvGrpSpPr>
        <p:grpSpPr>
          <a:xfrm>
            <a:off x="4778070" y="1760842"/>
            <a:ext cx="1106841" cy="466427"/>
            <a:chOff x="507046" y="2817700"/>
            <a:chExt cx="1257639" cy="549865"/>
          </a:xfrm>
        </p:grpSpPr>
        <p:sp>
          <p:nvSpPr>
            <p:cNvPr id="126" name="Snip Same Side Corner Rectangle 12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P52630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cxnSp>
        <p:nvCxnSpPr>
          <p:cNvPr id="130" name="Elbow Connector 129"/>
          <p:cNvCxnSpPr>
            <a:stCxn id="57" idx="1"/>
            <a:endCxn id="112" idx="1"/>
          </p:cNvCxnSpPr>
          <p:nvPr/>
        </p:nvCxnSpPr>
        <p:spPr bwMode="auto">
          <a:xfrm rot="10800000" flipH="1">
            <a:off x="3784849" y="1468948"/>
            <a:ext cx="993222" cy="1586265"/>
          </a:xfrm>
          <a:prstGeom prst="bentConnector3">
            <a:avLst>
              <a:gd name="adj1" fmla="val -23016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Elbow Connector 133"/>
          <p:cNvCxnSpPr/>
          <p:nvPr/>
        </p:nvCxnSpPr>
        <p:spPr bwMode="auto">
          <a:xfrm>
            <a:off x="3605654" y="1938951"/>
            <a:ext cx="1188804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Elbow Connector 134"/>
          <p:cNvCxnSpPr>
            <a:endCxn id="98" idx="3"/>
          </p:cNvCxnSpPr>
          <p:nvPr/>
        </p:nvCxnSpPr>
        <p:spPr bwMode="auto">
          <a:xfrm rot="5400000">
            <a:off x="2927906" y="4394970"/>
            <a:ext cx="791100" cy="167162"/>
          </a:xfrm>
          <a:prstGeom prst="bentConnector2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4" name="Elbow Connector 143"/>
          <p:cNvCxnSpPr/>
          <p:nvPr/>
        </p:nvCxnSpPr>
        <p:spPr bwMode="auto">
          <a:xfrm rot="10800000">
            <a:off x="3407037" y="4083001"/>
            <a:ext cx="260398" cy="7162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0000"/>
            </a:solidFill>
            <a:prstDash val="sysDash"/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4" name="Group 103"/>
          <p:cNvGrpSpPr/>
          <p:nvPr/>
        </p:nvGrpSpPr>
        <p:grpSpPr>
          <a:xfrm>
            <a:off x="6574007" y="4663214"/>
            <a:ext cx="1106841" cy="460785"/>
            <a:chOff x="507046" y="2817700"/>
            <a:chExt cx="1257639" cy="543214"/>
          </a:xfrm>
        </p:grpSpPr>
        <p:sp>
          <p:nvSpPr>
            <p:cNvPr id="105" name="Snip Same Side Corner Rectangle 10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RACK1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P63244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117" name="Elbow Connector 83"/>
          <p:cNvCxnSpPr/>
          <p:nvPr/>
        </p:nvCxnSpPr>
        <p:spPr bwMode="auto">
          <a:xfrm rot="16200000">
            <a:off x="6974605" y="4530560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2253569" y="1433068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127" name="Straight Connector 126"/>
          <p:cNvCxnSpPr/>
          <p:nvPr/>
        </p:nvCxnSpPr>
        <p:spPr bwMode="auto">
          <a:xfrm>
            <a:off x="4710751" y="2659208"/>
            <a:ext cx="1850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AD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1" name="Elbow Connector 130"/>
          <p:cNvCxnSpPr/>
          <p:nvPr/>
        </p:nvCxnSpPr>
        <p:spPr bwMode="auto">
          <a:xfrm rot="10800000" flipV="1">
            <a:off x="4398910" y="2662905"/>
            <a:ext cx="410048" cy="37890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AD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1492</TotalTime>
  <Words>55</Words>
  <Application>Microsoft Macintosh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126</cp:revision>
  <dcterms:created xsi:type="dcterms:W3CDTF">2014-02-16T01:31:59Z</dcterms:created>
  <dcterms:modified xsi:type="dcterms:W3CDTF">2016-03-23T01:11:43Z</dcterms:modified>
</cp:coreProperties>
</file>