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>
        <p:scale>
          <a:sx n="145" d="100"/>
          <a:sy n="145" d="100"/>
        </p:scale>
        <p:origin x="-55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1066011" y="1405082"/>
            <a:ext cx="1015712" cy="459563"/>
            <a:chOff x="537046" y="346083"/>
            <a:chExt cx="1154094" cy="54177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977546" y="3381361"/>
            <a:ext cx="1106841" cy="460785"/>
            <a:chOff x="507046" y="3634424"/>
            <a:chExt cx="1257639" cy="543214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IL7R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P16871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>
            <a:off x="2137335" y="1739500"/>
            <a:ext cx="2091252" cy="1523257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 bwMode="auto">
          <a:xfrm>
            <a:off x="2163978" y="1611620"/>
            <a:ext cx="2045567" cy="1451536"/>
          </a:xfrm>
          <a:prstGeom prst="bentConnector3">
            <a:avLst>
              <a:gd name="adj1" fmla="val 5824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 bwMode="auto">
          <a:xfrm rot="16200000" flipH="1">
            <a:off x="4039122" y="4126695"/>
            <a:ext cx="485958" cy="4388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35" idx="3"/>
            <a:endCxn id="133" idx="1"/>
          </p:cNvCxnSpPr>
          <p:nvPr/>
        </p:nvCxnSpPr>
        <p:spPr bwMode="auto">
          <a:xfrm>
            <a:off x="5084387" y="3614007"/>
            <a:ext cx="2103747" cy="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flipV="1">
            <a:off x="5025674" y="1664656"/>
            <a:ext cx="1314304" cy="179856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13983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Interleukin-7 Receptor Subunit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P16871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415624" y="4393401"/>
            <a:ext cx="1106841" cy="460785"/>
            <a:chOff x="507046" y="3634424"/>
            <a:chExt cx="1257639" cy="543214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IL2RG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P31785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012222" y="3057281"/>
            <a:ext cx="1106841" cy="460785"/>
            <a:chOff x="507046" y="3634424"/>
            <a:chExt cx="1257639" cy="543214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IL7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P13232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8" name="Elbow Connector 97"/>
          <p:cNvCxnSpPr>
            <a:stCxn id="97" idx="3"/>
            <a:endCxn id="35" idx="1"/>
          </p:cNvCxnSpPr>
          <p:nvPr/>
        </p:nvCxnSpPr>
        <p:spPr bwMode="auto">
          <a:xfrm>
            <a:off x="2119063" y="3289927"/>
            <a:ext cx="1858483" cy="32408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1020446" y="3836676"/>
            <a:ext cx="1106841" cy="460785"/>
            <a:chOff x="507046" y="3634424"/>
            <a:chExt cx="1257639" cy="543212"/>
          </a:xfrm>
        </p:grpSpPr>
        <p:sp>
          <p:nvSpPr>
            <p:cNvPr id="101" name="Snip Same Side Corner Rectangle 1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07046" y="363973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TSLP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Q969D9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3" name="Elbow Connector 102"/>
          <p:cNvCxnSpPr>
            <a:stCxn id="102" idx="3"/>
            <a:endCxn id="35" idx="1"/>
          </p:cNvCxnSpPr>
          <p:nvPr/>
        </p:nvCxnSpPr>
        <p:spPr bwMode="auto">
          <a:xfrm flipV="1">
            <a:off x="2127287" y="3614007"/>
            <a:ext cx="1850259" cy="455314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4600634" y="4384972"/>
            <a:ext cx="1106841" cy="460785"/>
            <a:chOff x="507046" y="3634424"/>
            <a:chExt cx="1257639" cy="543214"/>
          </a:xfrm>
        </p:grpSpPr>
        <p:sp>
          <p:nvSpPr>
            <p:cNvPr id="105" name="Snip Same Side Corner Rectangle 1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CRLF2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Q9HC73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8" name="Elbow Connector 107"/>
          <p:cNvCxnSpPr/>
          <p:nvPr/>
        </p:nvCxnSpPr>
        <p:spPr bwMode="auto">
          <a:xfrm rot="5400000" flipH="1" flipV="1">
            <a:off x="4518699" y="4117459"/>
            <a:ext cx="454418" cy="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6309755" y="1434874"/>
            <a:ext cx="1015712" cy="459563"/>
            <a:chOff x="537046" y="346083"/>
            <a:chExt cx="1154094" cy="541772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304211" y="2357329"/>
            <a:ext cx="1015712" cy="459563"/>
            <a:chOff x="537046" y="346083"/>
            <a:chExt cx="1154094" cy="541772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0" name="Elbow Connector 129"/>
          <p:cNvCxnSpPr>
            <a:endCxn id="114" idx="1"/>
          </p:cNvCxnSpPr>
          <p:nvPr/>
        </p:nvCxnSpPr>
        <p:spPr bwMode="auto">
          <a:xfrm flipV="1">
            <a:off x="5707475" y="2588753"/>
            <a:ext cx="596736" cy="164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1" name="Group 130"/>
          <p:cNvGrpSpPr/>
          <p:nvPr/>
        </p:nvGrpSpPr>
        <p:grpSpPr>
          <a:xfrm>
            <a:off x="7188134" y="3386392"/>
            <a:ext cx="1106841" cy="466427"/>
            <a:chOff x="507046" y="3634424"/>
            <a:chExt cx="1257639" cy="549865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309755" y="4102845"/>
            <a:ext cx="1015712" cy="459563"/>
            <a:chOff x="537046" y="346083"/>
            <a:chExt cx="1154094" cy="541772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45" name="Elbow Connector 144"/>
          <p:cNvCxnSpPr>
            <a:endCxn id="135" idx="1"/>
          </p:cNvCxnSpPr>
          <p:nvPr/>
        </p:nvCxnSpPr>
        <p:spPr bwMode="auto">
          <a:xfrm>
            <a:off x="5079374" y="3737596"/>
            <a:ext cx="1290021" cy="585813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159162" y="272687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4182902" y="3139646"/>
            <a:ext cx="715674" cy="246221"/>
            <a:chOff x="7620676" y="5024219"/>
            <a:chExt cx="862158" cy="350482"/>
          </a:xfrm>
        </p:grpSpPr>
        <p:sp>
          <p:nvSpPr>
            <p:cNvPr id="12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+Y449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4182902" y="2940045"/>
            <a:ext cx="715674" cy="246221"/>
            <a:chOff x="7592082" y="6020192"/>
            <a:chExt cx="862158" cy="350482"/>
          </a:xfrm>
        </p:grpSpPr>
        <p:sp>
          <p:nvSpPr>
            <p:cNvPr id="14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1949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18799</TotalTime>
  <Words>37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272</cp:revision>
  <dcterms:created xsi:type="dcterms:W3CDTF">2014-02-16T01:31:59Z</dcterms:created>
  <dcterms:modified xsi:type="dcterms:W3CDTF">2016-04-11T22:29:54Z</dcterms:modified>
</cp:coreProperties>
</file>