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78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AFF"/>
    <a:srgbClr val="7298BD"/>
    <a:srgbClr val="00C100"/>
    <a:srgbClr val="B1783F"/>
    <a:srgbClr val="969600"/>
    <a:srgbClr val="AB743D"/>
    <a:srgbClr val="8EB8D8"/>
    <a:srgbClr val="FFF777"/>
    <a:srgbClr val="90B1D0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4777" autoAdjust="0"/>
    <p:restoredTop sz="94756" autoAdjust="0"/>
  </p:normalViewPr>
  <p:slideViewPr>
    <p:cSldViewPr snapToGrid="0" snapToObjects="1">
      <p:cViewPr varScale="1">
        <p:scale>
          <a:sx n="137" d="100"/>
          <a:sy n="137" d="100"/>
        </p:scale>
        <p:origin x="-164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5D0B-94E1-42B8-BEA4-DFA1429F7219}" type="datetimeFigureOut">
              <a:rPr lang="en-GB" smtClean="0"/>
              <a:t>16-04-21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ECCF5-D3A0-438F-B927-A81215D4E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4072895" y="1553663"/>
            <a:ext cx="1106841" cy="464212"/>
            <a:chOff x="3740102" y="2066168"/>
            <a:chExt cx="1257639" cy="547253"/>
          </a:xfrm>
        </p:grpSpPr>
        <p:sp>
          <p:nvSpPr>
            <p:cNvPr id="10" name="Rounded Rectangle 9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PTPN11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7343685" y="2665327"/>
            <a:ext cx="1106841" cy="466427"/>
            <a:chOff x="507046" y="2817700"/>
            <a:chExt cx="1257639" cy="549865"/>
          </a:xfrm>
        </p:grpSpPr>
        <p:sp>
          <p:nvSpPr>
            <p:cNvPr id="20" name="Snip Same Side Corner Rectangle 19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P42224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86938" y="4489037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MUC1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P15941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2552970" y="2676620"/>
            <a:ext cx="715674" cy="246221"/>
            <a:chOff x="7620676" y="5024219"/>
            <a:chExt cx="862158" cy="350482"/>
          </a:xfrm>
        </p:grpSpPr>
        <p:sp>
          <p:nvSpPr>
            <p:cNvPr id="5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5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+S847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301425" y="72490"/>
            <a:ext cx="4683638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Platelet-derived Growth Factor Receptor - Alpha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256180" y="89631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P16234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143379" y="6479821"/>
            <a:ext cx="30300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A5ADCB"/>
                </a:solidFill>
                <a:latin typeface="Arial Narrow"/>
                <a:cs typeface="Arial Narrow"/>
              </a:rPr>
              <a:t>Prepared by Emma </a:t>
            </a:r>
            <a:r>
              <a:rPr lang="en-US" sz="1100" dirty="0" err="1" smtClean="0">
                <a:solidFill>
                  <a:srgbClr val="A5ADCB"/>
                </a:solidFill>
                <a:latin typeface="Arial Narrow"/>
                <a:cs typeface="Arial Narrow"/>
              </a:rPr>
              <a:t>Titmuss</a:t>
            </a:r>
            <a:r>
              <a:rPr lang="en-US" sz="1100" dirty="0" smtClean="0">
                <a:solidFill>
                  <a:srgbClr val="A5ADCB"/>
                </a:solidFill>
                <a:latin typeface="Arial Narrow"/>
                <a:cs typeface="Arial Narrow"/>
              </a:rPr>
              <a:t> and Dr. Steven Pelech</a:t>
            </a:r>
            <a:endParaRPr lang="en-US" sz="11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2552970" y="3278937"/>
            <a:ext cx="715674" cy="246221"/>
            <a:chOff x="7592082" y="6020192"/>
            <a:chExt cx="862158" cy="350482"/>
          </a:xfrm>
        </p:grpSpPr>
        <p:sp>
          <p:nvSpPr>
            <p:cNvPr id="8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82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Y1018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2552970" y="3078162"/>
            <a:ext cx="715674" cy="246221"/>
            <a:chOff x="7592082" y="6020192"/>
            <a:chExt cx="862158" cy="350482"/>
          </a:xfrm>
        </p:grpSpPr>
        <p:sp>
          <p:nvSpPr>
            <p:cNvPr id="8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86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Y988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2552970" y="2275078"/>
            <a:ext cx="715674" cy="246221"/>
            <a:chOff x="7592082" y="6020186"/>
            <a:chExt cx="862158" cy="350482"/>
          </a:xfrm>
        </p:grpSpPr>
        <p:sp>
          <p:nvSpPr>
            <p:cNvPr id="9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100" name="Text Box 160"/>
            <p:cNvSpPr txBox="1">
              <a:spLocks noChangeArrowheads="1"/>
            </p:cNvSpPr>
            <p:nvPr/>
          </p:nvSpPr>
          <p:spPr bwMode="auto">
            <a:xfrm>
              <a:off x="7592082" y="6020186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Y754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63" name="Group 162"/>
          <p:cNvGrpSpPr/>
          <p:nvPr/>
        </p:nvGrpSpPr>
        <p:grpSpPr>
          <a:xfrm>
            <a:off x="2552970" y="1271223"/>
            <a:ext cx="715674" cy="246221"/>
            <a:chOff x="7620676" y="5024219"/>
            <a:chExt cx="862158" cy="350482"/>
          </a:xfrm>
        </p:grpSpPr>
        <p:sp>
          <p:nvSpPr>
            <p:cNvPr id="16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165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</a:t>
              </a:r>
              <a:r>
                <a:rPr lang="en-US" sz="950" dirty="0">
                  <a:solidFill>
                    <a:schemeClr val="bg1"/>
                  </a:solidFill>
                  <a:latin typeface="Arial" charset="0"/>
                </a:rPr>
                <a:t>Y</a:t>
              </a: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572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2552970" y="1471994"/>
            <a:ext cx="715674" cy="246221"/>
            <a:chOff x="7620676" y="5024219"/>
            <a:chExt cx="862158" cy="350482"/>
          </a:xfrm>
        </p:grpSpPr>
        <p:sp>
          <p:nvSpPr>
            <p:cNvPr id="16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168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+Y574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2552970" y="1672765"/>
            <a:ext cx="715674" cy="246221"/>
            <a:chOff x="7620676" y="5024219"/>
            <a:chExt cx="862158" cy="350482"/>
          </a:xfrm>
        </p:grpSpPr>
        <p:sp>
          <p:nvSpPr>
            <p:cNvPr id="17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171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+Y720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2552970" y="2475849"/>
            <a:ext cx="715674" cy="246221"/>
            <a:chOff x="7620676" y="5024219"/>
            <a:chExt cx="862158" cy="350482"/>
          </a:xfrm>
        </p:grpSpPr>
        <p:sp>
          <p:nvSpPr>
            <p:cNvPr id="17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174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+Y762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2552970" y="2074307"/>
            <a:ext cx="715674" cy="246221"/>
            <a:chOff x="7620676" y="5024224"/>
            <a:chExt cx="862158" cy="350482"/>
          </a:xfrm>
        </p:grpSpPr>
        <p:sp>
          <p:nvSpPr>
            <p:cNvPr id="17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177" name="Text Box 154"/>
            <p:cNvSpPr txBox="1">
              <a:spLocks noChangeArrowheads="1"/>
            </p:cNvSpPr>
            <p:nvPr/>
          </p:nvSpPr>
          <p:spPr bwMode="auto">
            <a:xfrm>
              <a:off x="7620676" y="5024224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+Y742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2552970" y="1873536"/>
            <a:ext cx="715674" cy="246221"/>
            <a:chOff x="7620676" y="5024219"/>
            <a:chExt cx="862158" cy="350482"/>
          </a:xfrm>
        </p:grpSpPr>
        <p:sp>
          <p:nvSpPr>
            <p:cNvPr id="179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180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+Y731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1" name="Group 180"/>
          <p:cNvGrpSpPr/>
          <p:nvPr/>
        </p:nvGrpSpPr>
        <p:grpSpPr>
          <a:xfrm>
            <a:off x="2552970" y="2877391"/>
            <a:ext cx="715674" cy="246221"/>
            <a:chOff x="7620676" y="5024219"/>
            <a:chExt cx="862158" cy="350482"/>
          </a:xfrm>
        </p:grpSpPr>
        <p:sp>
          <p:nvSpPr>
            <p:cNvPr id="18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950"/>
            </a:p>
          </p:txBody>
        </p:sp>
        <p:sp>
          <p:nvSpPr>
            <p:cNvPr id="183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+Y849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1" name="Group 220"/>
          <p:cNvGrpSpPr/>
          <p:nvPr/>
        </p:nvGrpSpPr>
        <p:grpSpPr>
          <a:xfrm>
            <a:off x="686938" y="3489816"/>
            <a:ext cx="1015712" cy="459563"/>
            <a:chOff x="537046" y="346083"/>
            <a:chExt cx="1154094" cy="541772"/>
          </a:xfrm>
        </p:grpSpPr>
        <p:sp>
          <p:nvSpPr>
            <p:cNvPr id="222" name="Rounded Rectangle 221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3" name="Rectangle 222"/>
            <p:cNvSpPr/>
            <p:nvPr/>
          </p:nvSpPr>
          <p:spPr>
            <a:xfrm>
              <a:off x="537046" y="349954"/>
              <a:ext cx="1154094" cy="5379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PDGFRB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P09619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50" name="Group 249"/>
          <p:cNvGrpSpPr/>
          <p:nvPr/>
        </p:nvGrpSpPr>
        <p:grpSpPr>
          <a:xfrm>
            <a:off x="2586122" y="4266321"/>
            <a:ext cx="715674" cy="246221"/>
            <a:chOff x="7620676" y="5024219"/>
            <a:chExt cx="862158" cy="350482"/>
          </a:xfrm>
        </p:grpSpPr>
        <p:sp>
          <p:nvSpPr>
            <p:cNvPr id="25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52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+Y313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53" name="Group 252"/>
          <p:cNvGrpSpPr/>
          <p:nvPr/>
        </p:nvGrpSpPr>
        <p:grpSpPr>
          <a:xfrm>
            <a:off x="4111636" y="1009539"/>
            <a:ext cx="1015712" cy="465205"/>
            <a:chOff x="537046" y="346083"/>
            <a:chExt cx="1154094" cy="548423"/>
          </a:xfrm>
        </p:grpSpPr>
        <p:sp>
          <p:nvSpPr>
            <p:cNvPr id="254" name="Rounded Rectangle 253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5" name="Rectangle 254"/>
            <p:cNvSpPr/>
            <p:nvPr/>
          </p:nvSpPr>
          <p:spPr>
            <a:xfrm>
              <a:off x="537046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Src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P12931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56" name="Group 255"/>
          <p:cNvGrpSpPr/>
          <p:nvPr/>
        </p:nvGrpSpPr>
        <p:grpSpPr>
          <a:xfrm>
            <a:off x="4288703" y="792580"/>
            <a:ext cx="715674" cy="246221"/>
            <a:chOff x="7620676" y="5024219"/>
            <a:chExt cx="862158" cy="350482"/>
          </a:xfrm>
        </p:grpSpPr>
        <p:sp>
          <p:nvSpPr>
            <p:cNvPr id="25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58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+Y419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2" name="Group 261"/>
          <p:cNvGrpSpPr/>
          <p:nvPr/>
        </p:nvGrpSpPr>
        <p:grpSpPr>
          <a:xfrm>
            <a:off x="882521" y="4032216"/>
            <a:ext cx="715674" cy="246221"/>
            <a:chOff x="7620676" y="5024219"/>
            <a:chExt cx="862158" cy="350482"/>
          </a:xfrm>
        </p:grpSpPr>
        <p:sp>
          <p:nvSpPr>
            <p:cNvPr id="26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64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+Y1203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8" name="Group 267"/>
          <p:cNvGrpSpPr/>
          <p:nvPr/>
        </p:nvGrpSpPr>
        <p:grpSpPr>
          <a:xfrm>
            <a:off x="2581414" y="4067741"/>
            <a:ext cx="715674" cy="246221"/>
            <a:chOff x="7592082" y="6020192"/>
            <a:chExt cx="862158" cy="350482"/>
          </a:xfrm>
        </p:grpSpPr>
        <p:sp>
          <p:nvSpPr>
            <p:cNvPr id="26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70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Y334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72" name="Group 271"/>
          <p:cNvGrpSpPr/>
          <p:nvPr/>
        </p:nvGrpSpPr>
        <p:grpSpPr>
          <a:xfrm>
            <a:off x="4063648" y="2101598"/>
            <a:ext cx="1106841" cy="466427"/>
            <a:chOff x="507046" y="3634424"/>
            <a:chExt cx="1257639" cy="549865"/>
          </a:xfrm>
        </p:grpSpPr>
        <p:sp>
          <p:nvSpPr>
            <p:cNvPr id="282" name="Snip Same Side Corner Rectangle 28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3" name="TextBox 28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P62993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04" name="Group 303"/>
          <p:cNvGrpSpPr/>
          <p:nvPr/>
        </p:nvGrpSpPr>
        <p:grpSpPr>
          <a:xfrm>
            <a:off x="4072895" y="4072280"/>
            <a:ext cx="1106841" cy="466427"/>
            <a:chOff x="507046" y="3634424"/>
            <a:chExt cx="1257639" cy="549865"/>
          </a:xfrm>
        </p:grpSpPr>
        <p:sp>
          <p:nvSpPr>
            <p:cNvPr id="305" name="Snip Same Side Corner Rectangle 30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6" name="TextBox 30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P29353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10" name="Group 309"/>
          <p:cNvGrpSpPr/>
          <p:nvPr/>
        </p:nvGrpSpPr>
        <p:grpSpPr>
          <a:xfrm>
            <a:off x="630115" y="2428914"/>
            <a:ext cx="1106841" cy="466427"/>
            <a:chOff x="507046" y="3634424"/>
            <a:chExt cx="1257639" cy="549865"/>
          </a:xfrm>
        </p:grpSpPr>
        <p:sp>
          <p:nvSpPr>
            <p:cNvPr id="311" name="Snip Same Side Corner Rectangle 31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2" name="TextBox 31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PDGFC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Q9NRA1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13" name="Group 312"/>
          <p:cNvGrpSpPr/>
          <p:nvPr/>
        </p:nvGrpSpPr>
        <p:grpSpPr>
          <a:xfrm>
            <a:off x="630115" y="1309806"/>
            <a:ext cx="1106841" cy="466427"/>
            <a:chOff x="507046" y="3634424"/>
            <a:chExt cx="1257639" cy="549865"/>
          </a:xfrm>
        </p:grpSpPr>
        <p:sp>
          <p:nvSpPr>
            <p:cNvPr id="314" name="Snip Same Side Corner Rectangle 31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5" name="TextBox 31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PDGFA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P04085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16" name="Group 315"/>
          <p:cNvGrpSpPr/>
          <p:nvPr/>
        </p:nvGrpSpPr>
        <p:grpSpPr>
          <a:xfrm>
            <a:off x="630115" y="1868608"/>
            <a:ext cx="1106841" cy="466427"/>
            <a:chOff x="507046" y="3634424"/>
            <a:chExt cx="1257639" cy="549865"/>
          </a:xfrm>
        </p:grpSpPr>
        <p:sp>
          <p:nvSpPr>
            <p:cNvPr id="317" name="Snip Same Side Corner Rectangle 31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8" name="TextBox 31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PDGFB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P01127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22" name="Group 321"/>
          <p:cNvGrpSpPr/>
          <p:nvPr/>
        </p:nvGrpSpPr>
        <p:grpSpPr>
          <a:xfrm>
            <a:off x="7343685" y="3212911"/>
            <a:ext cx="1106841" cy="466427"/>
            <a:chOff x="507046" y="2817700"/>
            <a:chExt cx="1257639" cy="549865"/>
          </a:xfrm>
        </p:grpSpPr>
        <p:sp>
          <p:nvSpPr>
            <p:cNvPr id="323" name="Snip Same Side Corner Rectangle 322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4" name="TextBox 323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P40763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grpSp>
        <p:nvGrpSpPr>
          <p:cNvPr id="329" name="Group 328"/>
          <p:cNvGrpSpPr/>
          <p:nvPr/>
        </p:nvGrpSpPr>
        <p:grpSpPr>
          <a:xfrm>
            <a:off x="4079014" y="2665327"/>
            <a:ext cx="1106841" cy="466427"/>
            <a:chOff x="507046" y="3634424"/>
            <a:chExt cx="1257639" cy="549865"/>
          </a:xfrm>
        </p:grpSpPr>
        <p:sp>
          <p:nvSpPr>
            <p:cNvPr id="339" name="Snip Same Side Corner Rectangle 33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0" name="TextBox 33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bg1"/>
                  </a:solidFill>
                  <a:latin typeface="Arial" charset="0"/>
                </a:rPr>
                <a:t>PIK3R1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P27986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42" name="Group 341"/>
          <p:cNvGrpSpPr/>
          <p:nvPr/>
        </p:nvGrpSpPr>
        <p:grpSpPr>
          <a:xfrm>
            <a:off x="5601832" y="2665327"/>
            <a:ext cx="1106841" cy="466427"/>
            <a:chOff x="507046" y="3634424"/>
            <a:chExt cx="1257639" cy="549865"/>
          </a:xfrm>
        </p:grpSpPr>
        <p:sp>
          <p:nvSpPr>
            <p:cNvPr id="352" name="Snip Same Side Corner Rectangle 35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3" name="TextBox 35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CrkL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P46109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54" name="Group 353"/>
          <p:cNvGrpSpPr/>
          <p:nvPr/>
        </p:nvGrpSpPr>
        <p:grpSpPr>
          <a:xfrm>
            <a:off x="4297388" y="3832230"/>
            <a:ext cx="715674" cy="246221"/>
            <a:chOff x="7592082" y="6020192"/>
            <a:chExt cx="862158" cy="350482"/>
          </a:xfrm>
        </p:grpSpPr>
        <p:sp>
          <p:nvSpPr>
            <p:cNvPr id="35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56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Y427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372" name="Elbow Connector 371"/>
          <p:cNvCxnSpPr/>
          <p:nvPr/>
        </p:nvCxnSpPr>
        <p:spPr bwMode="auto">
          <a:xfrm rot="5400000" flipH="1" flipV="1">
            <a:off x="2609075" y="1926239"/>
            <a:ext cx="2679502" cy="658407"/>
          </a:xfrm>
          <a:prstGeom prst="bentConnector2">
            <a:avLst/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84" name="Elbow Connector 383"/>
          <p:cNvCxnSpPr>
            <a:stCxn id="264" idx="3"/>
          </p:cNvCxnSpPr>
          <p:nvPr/>
        </p:nvCxnSpPr>
        <p:spPr bwMode="auto">
          <a:xfrm>
            <a:off x="1598195" y="4155327"/>
            <a:ext cx="2026529" cy="887743"/>
          </a:xfrm>
          <a:prstGeom prst="bentConnector3">
            <a:avLst>
              <a:gd name="adj1" fmla="val 26300"/>
            </a:avLst>
          </a:prstGeom>
          <a:ln w="28575" cmpd="sng">
            <a:solidFill>
              <a:srgbClr val="00C100"/>
            </a:solidFill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99" name="Elbow Connector 398"/>
          <p:cNvCxnSpPr>
            <a:endCxn id="326" idx="1"/>
          </p:cNvCxnSpPr>
          <p:nvPr/>
        </p:nvCxnSpPr>
        <p:spPr bwMode="auto">
          <a:xfrm rot="16200000" flipH="1">
            <a:off x="1091860" y="2413101"/>
            <a:ext cx="2272699" cy="349484"/>
          </a:xfrm>
          <a:prstGeom prst="bentConnector2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09" name="Elbow Connector 408"/>
          <p:cNvCxnSpPr/>
          <p:nvPr/>
        </p:nvCxnSpPr>
        <p:spPr bwMode="auto">
          <a:xfrm>
            <a:off x="3418663" y="3783719"/>
            <a:ext cx="3586597" cy="1259351"/>
          </a:xfrm>
          <a:prstGeom prst="bentConnector3">
            <a:avLst>
              <a:gd name="adj1" fmla="val 55059"/>
            </a:avLst>
          </a:prstGeom>
          <a:ln w="28575" cmpd="sng">
            <a:solidFill>
              <a:srgbClr val="FFF777"/>
            </a:solidFill>
            <a:prstDash val="sysDash"/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00" name="TextBox 299"/>
          <p:cNvSpPr txBox="1"/>
          <p:nvPr/>
        </p:nvSpPr>
        <p:spPr>
          <a:xfrm>
            <a:off x="765561" y="976589"/>
            <a:ext cx="900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grpSp>
        <p:nvGrpSpPr>
          <p:cNvPr id="232" name="Group 231"/>
          <p:cNvGrpSpPr/>
          <p:nvPr/>
        </p:nvGrpSpPr>
        <p:grpSpPr>
          <a:xfrm>
            <a:off x="5601832" y="3756764"/>
            <a:ext cx="1106841" cy="483355"/>
            <a:chOff x="507046" y="3634424"/>
            <a:chExt cx="1257639" cy="569821"/>
          </a:xfrm>
        </p:grpSpPr>
        <p:sp>
          <p:nvSpPr>
            <p:cNvPr id="233" name="Snip Same Side Corner Rectangle 23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4" name="TextBox 233"/>
            <p:cNvSpPr txBox="1"/>
            <p:nvPr/>
          </p:nvSpPr>
          <p:spPr>
            <a:xfrm>
              <a:off x="507046" y="3639736"/>
              <a:ext cx="1257639" cy="56450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SHF</a:t>
              </a: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Q7M4L6</a:t>
              </a:r>
              <a:endParaRPr lang="en-US" sz="11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5" name="Group 234"/>
          <p:cNvGrpSpPr/>
          <p:nvPr/>
        </p:nvGrpSpPr>
        <p:grpSpPr>
          <a:xfrm>
            <a:off x="5601832" y="3212912"/>
            <a:ext cx="1106841" cy="483355"/>
            <a:chOff x="507046" y="3634424"/>
            <a:chExt cx="1257639" cy="569821"/>
          </a:xfrm>
        </p:grpSpPr>
        <p:sp>
          <p:nvSpPr>
            <p:cNvPr id="236" name="Snip Same Side Corner Rectangle 2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507046" y="3639736"/>
              <a:ext cx="1257639" cy="564509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bg1"/>
                  </a:solidFill>
                  <a:latin typeface="Arial" charset="0"/>
                </a:rPr>
                <a:t>NHERF</a:t>
              </a:r>
            </a:p>
            <a:p>
              <a:pPr algn="ctr">
                <a:lnSpc>
                  <a:spcPct val="110000"/>
                </a:lnSpc>
              </a:pPr>
              <a:r>
                <a:rPr lang="en-US" sz="1100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O14745</a:t>
              </a:r>
              <a:endParaRPr lang="en-US" sz="11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39" name="Group 238"/>
          <p:cNvGrpSpPr/>
          <p:nvPr/>
        </p:nvGrpSpPr>
        <p:grpSpPr>
          <a:xfrm>
            <a:off x="4093228" y="4615895"/>
            <a:ext cx="1106841" cy="466427"/>
            <a:chOff x="507046" y="3634424"/>
            <a:chExt cx="1257639" cy="549865"/>
          </a:xfrm>
        </p:grpSpPr>
        <p:sp>
          <p:nvSpPr>
            <p:cNvPr id="240" name="Snip Same Side Corner Rectangle 23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Q15464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5601832" y="5143516"/>
            <a:ext cx="1106841" cy="466427"/>
            <a:chOff x="537046" y="6214612"/>
            <a:chExt cx="1257639" cy="549865"/>
          </a:xfrm>
        </p:grpSpPr>
        <p:sp>
          <p:nvSpPr>
            <p:cNvPr id="243" name="Snip Same Side Corner Rectangle 242"/>
            <p:cNvSpPr/>
            <p:nvPr/>
          </p:nvSpPr>
          <p:spPr bwMode="auto">
            <a:xfrm>
              <a:off x="625865" y="6214612"/>
              <a:ext cx="1080000" cy="540000"/>
            </a:xfrm>
            <a:prstGeom prst="snip2SameRect">
              <a:avLst>
                <a:gd name="adj1" fmla="val 50000"/>
                <a:gd name="adj2" fmla="val 48148"/>
              </a:avLst>
            </a:prstGeom>
            <a:solidFill>
              <a:srgbClr val="73737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4" name="TextBox 243"/>
            <p:cNvSpPr txBox="1"/>
            <p:nvPr/>
          </p:nvSpPr>
          <p:spPr>
            <a:xfrm>
              <a:off x="537046" y="62199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SNX4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>
                      <a:lumMod val="85000"/>
                    </a:schemeClr>
                  </a:solidFill>
                  <a:latin typeface="Arial" charset="0"/>
                </a:rPr>
                <a:t>O95219</a:t>
              </a:r>
              <a:endParaRPr lang="en-US" sz="105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245" name="Group 244"/>
          <p:cNvGrpSpPr/>
          <p:nvPr/>
        </p:nvGrpSpPr>
        <p:grpSpPr>
          <a:xfrm>
            <a:off x="4124039" y="5176679"/>
            <a:ext cx="1106841" cy="466427"/>
            <a:chOff x="537046" y="6214612"/>
            <a:chExt cx="1257639" cy="549865"/>
          </a:xfrm>
        </p:grpSpPr>
        <p:sp>
          <p:nvSpPr>
            <p:cNvPr id="246" name="Snip Same Side Corner Rectangle 245"/>
            <p:cNvSpPr/>
            <p:nvPr/>
          </p:nvSpPr>
          <p:spPr bwMode="auto">
            <a:xfrm>
              <a:off x="625865" y="6214612"/>
              <a:ext cx="1080000" cy="540000"/>
            </a:xfrm>
            <a:prstGeom prst="snip2SameRect">
              <a:avLst>
                <a:gd name="adj1" fmla="val 50000"/>
                <a:gd name="adj2" fmla="val 48148"/>
              </a:avLst>
            </a:prstGeom>
            <a:solidFill>
              <a:srgbClr val="73737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537046" y="62199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SNX2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>
                      <a:lumMod val="85000"/>
                    </a:schemeClr>
                  </a:solidFill>
                  <a:latin typeface="Arial" charset="0"/>
                </a:rPr>
                <a:t>O60749</a:t>
              </a:r>
              <a:endParaRPr lang="en-US" sz="105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248" name="Group 247"/>
          <p:cNvGrpSpPr/>
          <p:nvPr/>
        </p:nvGrpSpPr>
        <p:grpSpPr>
          <a:xfrm>
            <a:off x="7343685" y="4352414"/>
            <a:ext cx="1106841" cy="466427"/>
            <a:chOff x="473789" y="5344549"/>
            <a:chExt cx="1257639" cy="549865"/>
          </a:xfrm>
        </p:grpSpPr>
        <p:sp>
          <p:nvSpPr>
            <p:cNvPr id="249" name="Snip Same Side Corner Rectangle 248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65" name="TextBox 264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ITGAV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P06756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266" name="Group 265"/>
          <p:cNvGrpSpPr/>
          <p:nvPr/>
        </p:nvGrpSpPr>
        <p:grpSpPr>
          <a:xfrm>
            <a:off x="7343685" y="4910411"/>
            <a:ext cx="1106841" cy="464225"/>
            <a:chOff x="473789" y="5337280"/>
            <a:chExt cx="1257639" cy="547269"/>
          </a:xfrm>
        </p:grpSpPr>
        <p:sp>
          <p:nvSpPr>
            <p:cNvPr id="267" name="Snip Same Side Corner Rectangle 266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1" name="TextBox 270"/>
            <p:cNvSpPr txBox="1"/>
            <p:nvPr/>
          </p:nvSpPr>
          <p:spPr>
            <a:xfrm>
              <a:off x="473789" y="5337280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ITGB3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P05106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276" name="Group 275"/>
          <p:cNvGrpSpPr/>
          <p:nvPr/>
        </p:nvGrpSpPr>
        <p:grpSpPr>
          <a:xfrm>
            <a:off x="7343685" y="2101598"/>
            <a:ext cx="1106841" cy="466427"/>
            <a:chOff x="507046" y="4525112"/>
            <a:chExt cx="1257639" cy="549865"/>
          </a:xfrm>
        </p:grpSpPr>
        <p:sp>
          <p:nvSpPr>
            <p:cNvPr id="277" name="Snip Same Side Corner Rectangle 276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78" name="TextBox 277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PLCG1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P19174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279" name="Group 278"/>
          <p:cNvGrpSpPr/>
          <p:nvPr/>
        </p:nvGrpSpPr>
        <p:grpSpPr>
          <a:xfrm>
            <a:off x="5647396" y="1011181"/>
            <a:ext cx="1015712" cy="461921"/>
            <a:chOff x="537046" y="349955"/>
            <a:chExt cx="1154094" cy="544552"/>
          </a:xfrm>
        </p:grpSpPr>
        <p:sp>
          <p:nvSpPr>
            <p:cNvPr id="280" name="Rounded Rectangle 279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1" name="Rectangle 280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JAK1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P23458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291" name="Group 290"/>
          <p:cNvGrpSpPr/>
          <p:nvPr/>
        </p:nvGrpSpPr>
        <p:grpSpPr>
          <a:xfrm>
            <a:off x="7343685" y="1552556"/>
            <a:ext cx="1106841" cy="466427"/>
            <a:chOff x="507046" y="4525112"/>
            <a:chExt cx="1257639" cy="549865"/>
          </a:xfrm>
        </p:grpSpPr>
        <p:sp>
          <p:nvSpPr>
            <p:cNvPr id="292" name="Snip Same Side Corner Rectangle 291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3" name="TextBox 292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Cbl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P22681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294" name="Group 293"/>
          <p:cNvGrpSpPr/>
          <p:nvPr/>
        </p:nvGrpSpPr>
        <p:grpSpPr>
          <a:xfrm>
            <a:off x="7343685" y="3756763"/>
            <a:ext cx="1106841" cy="466427"/>
            <a:chOff x="507046" y="2817700"/>
            <a:chExt cx="1257639" cy="549865"/>
          </a:xfrm>
        </p:grpSpPr>
        <p:sp>
          <p:nvSpPr>
            <p:cNvPr id="295" name="Snip Same Side Corner Rectangle 294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6" name="TextBox 295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STAT5A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B1783F"/>
                  </a:solidFill>
                  <a:latin typeface="Arial" charset="0"/>
                </a:rPr>
                <a:t>P42229</a:t>
              </a:r>
              <a:endParaRPr lang="en-US" sz="1050" dirty="0">
                <a:solidFill>
                  <a:srgbClr val="B1783F"/>
                </a:solidFill>
              </a:endParaRPr>
            </a:p>
          </p:txBody>
        </p:sp>
      </p:grpSp>
      <p:grpSp>
        <p:nvGrpSpPr>
          <p:cNvPr id="297" name="Group 296"/>
          <p:cNvGrpSpPr/>
          <p:nvPr/>
        </p:nvGrpSpPr>
        <p:grpSpPr>
          <a:xfrm>
            <a:off x="7389249" y="1011181"/>
            <a:ext cx="1015712" cy="461921"/>
            <a:chOff x="537046" y="349955"/>
            <a:chExt cx="1154094" cy="544552"/>
          </a:xfrm>
        </p:grpSpPr>
        <p:sp>
          <p:nvSpPr>
            <p:cNvPr id="301" name="Rounded Rectangle 300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2" name="Rectangle 301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Kit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P10721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303" name="Group 302"/>
          <p:cNvGrpSpPr/>
          <p:nvPr/>
        </p:nvGrpSpPr>
        <p:grpSpPr>
          <a:xfrm>
            <a:off x="5601832" y="1552556"/>
            <a:ext cx="1106841" cy="466427"/>
            <a:chOff x="507046" y="3634424"/>
            <a:chExt cx="1257639" cy="549865"/>
          </a:xfrm>
        </p:grpSpPr>
        <p:sp>
          <p:nvSpPr>
            <p:cNvPr id="307" name="Snip Same Side Corner Rectangle 30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8" name="TextBox 30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Cav1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Q03135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09" name="Group 308"/>
          <p:cNvGrpSpPr/>
          <p:nvPr/>
        </p:nvGrpSpPr>
        <p:grpSpPr>
          <a:xfrm>
            <a:off x="5601832" y="2101598"/>
            <a:ext cx="1106841" cy="466427"/>
            <a:chOff x="507046" y="3634424"/>
            <a:chExt cx="1257639" cy="549865"/>
          </a:xfrm>
        </p:grpSpPr>
        <p:sp>
          <p:nvSpPr>
            <p:cNvPr id="319" name="Snip Same Side Corner Rectangle 31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0" name="TextBox 31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Cav3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P56539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21" name="Group 320"/>
          <p:cNvGrpSpPr/>
          <p:nvPr/>
        </p:nvGrpSpPr>
        <p:grpSpPr>
          <a:xfrm>
            <a:off x="2402951" y="3489948"/>
            <a:ext cx="1015712" cy="465205"/>
            <a:chOff x="549173" y="346083"/>
            <a:chExt cx="1154094" cy="548423"/>
          </a:xfrm>
        </p:grpSpPr>
        <p:sp>
          <p:nvSpPr>
            <p:cNvPr id="325" name="Rounded Rectangle 324"/>
            <p:cNvSpPr/>
            <p:nvPr/>
          </p:nvSpPr>
          <p:spPr bwMode="auto">
            <a:xfrm>
              <a:off x="604811" y="346083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6" name="Rectangle 325"/>
            <p:cNvSpPr/>
            <p:nvPr/>
          </p:nvSpPr>
          <p:spPr>
            <a:xfrm>
              <a:off x="549173" y="349954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PDGFRA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P16234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7" name="Elbow Connector 6"/>
          <p:cNvCxnSpPr/>
          <p:nvPr/>
        </p:nvCxnSpPr>
        <p:spPr bwMode="auto">
          <a:xfrm rot="16200000" flipV="1">
            <a:off x="2308870" y="2286273"/>
            <a:ext cx="2209646" cy="414331"/>
          </a:xfrm>
          <a:prstGeom prst="bentConnector3">
            <a:avLst>
              <a:gd name="adj1" fmla="val 100228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" name="Straight Connector 15"/>
          <p:cNvCxnSpPr/>
          <p:nvPr/>
        </p:nvCxnSpPr>
        <p:spPr bwMode="auto">
          <a:xfrm>
            <a:off x="3369696" y="3598262"/>
            <a:ext cx="25116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7" name="Straight Arrow Connector 326"/>
          <p:cNvCxnSpPr/>
          <p:nvPr/>
        </p:nvCxnSpPr>
        <p:spPr bwMode="auto">
          <a:xfrm flipH="1">
            <a:off x="3201862" y="1591808"/>
            <a:ext cx="41899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8" name="Straight Arrow Connector 327"/>
          <p:cNvCxnSpPr/>
          <p:nvPr/>
        </p:nvCxnSpPr>
        <p:spPr bwMode="auto">
          <a:xfrm flipH="1">
            <a:off x="3194760" y="1816461"/>
            <a:ext cx="41899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0" name="Straight Arrow Connector 329"/>
          <p:cNvCxnSpPr/>
          <p:nvPr/>
        </p:nvCxnSpPr>
        <p:spPr bwMode="auto">
          <a:xfrm flipH="1">
            <a:off x="3205728" y="1994498"/>
            <a:ext cx="41899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1" name="Straight Arrow Connector 330"/>
          <p:cNvCxnSpPr/>
          <p:nvPr/>
        </p:nvCxnSpPr>
        <p:spPr bwMode="auto">
          <a:xfrm flipH="1">
            <a:off x="3195055" y="2196292"/>
            <a:ext cx="41899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2" name="Straight Arrow Connector 331"/>
          <p:cNvCxnSpPr/>
          <p:nvPr/>
        </p:nvCxnSpPr>
        <p:spPr bwMode="auto">
          <a:xfrm flipH="1">
            <a:off x="3195055" y="2608812"/>
            <a:ext cx="41899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3" name="Straight Arrow Connector 332"/>
          <p:cNvCxnSpPr/>
          <p:nvPr/>
        </p:nvCxnSpPr>
        <p:spPr bwMode="auto">
          <a:xfrm flipH="1">
            <a:off x="3194760" y="2792656"/>
            <a:ext cx="41899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4" name="Straight Arrow Connector 333"/>
          <p:cNvCxnSpPr/>
          <p:nvPr/>
        </p:nvCxnSpPr>
        <p:spPr bwMode="auto">
          <a:xfrm flipH="1">
            <a:off x="3194760" y="2983998"/>
            <a:ext cx="41899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5" name="Straight Arrow Connector 334"/>
          <p:cNvCxnSpPr/>
          <p:nvPr/>
        </p:nvCxnSpPr>
        <p:spPr bwMode="auto">
          <a:xfrm flipH="1">
            <a:off x="3181382" y="3178849"/>
            <a:ext cx="34341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6" name="Straight Connector 335"/>
          <p:cNvCxnSpPr/>
          <p:nvPr/>
        </p:nvCxnSpPr>
        <p:spPr bwMode="auto">
          <a:xfrm>
            <a:off x="3529682" y="2396898"/>
            <a:ext cx="0" cy="111767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7" name="Straight Arrow Connector 336"/>
          <p:cNvCxnSpPr/>
          <p:nvPr/>
        </p:nvCxnSpPr>
        <p:spPr bwMode="auto">
          <a:xfrm flipH="1">
            <a:off x="3178678" y="2396898"/>
            <a:ext cx="34341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38" name="Straight Arrow Connector 337"/>
          <p:cNvCxnSpPr/>
          <p:nvPr/>
        </p:nvCxnSpPr>
        <p:spPr bwMode="auto">
          <a:xfrm flipH="1">
            <a:off x="3184360" y="3405953"/>
            <a:ext cx="343418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1" name="Straight Arrow Connector 340"/>
          <p:cNvCxnSpPr/>
          <p:nvPr/>
        </p:nvCxnSpPr>
        <p:spPr bwMode="auto">
          <a:xfrm flipH="1">
            <a:off x="3379452" y="3526337"/>
            <a:ext cx="35881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3" name="Straight Arrow Connector 342"/>
          <p:cNvCxnSpPr/>
          <p:nvPr/>
        </p:nvCxnSpPr>
        <p:spPr bwMode="auto">
          <a:xfrm flipH="1">
            <a:off x="1658787" y="1468168"/>
            <a:ext cx="3946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4" name="Straight Arrow Connector 343"/>
          <p:cNvCxnSpPr/>
          <p:nvPr/>
        </p:nvCxnSpPr>
        <p:spPr bwMode="auto">
          <a:xfrm flipH="1">
            <a:off x="1655818" y="2057142"/>
            <a:ext cx="3946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5" name="Straight Arrow Connector 344"/>
          <p:cNvCxnSpPr/>
          <p:nvPr/>
        </p:nvCxnSpPr>
        <p:spPr bwMode="auto">
          <a:xfrm flipH="1">
            <a:off x="1658787" y="2604399"/>
            <a:ext cx="3946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6" name="Straight Arrow Connector 345"/>
          <p:cNvCxnSpPr/>
          <p:nvPr/>
        </p:nvCxnSpPr>
        <p:spPr bwMode="auto">
          <a:xfrm flipH="1">
            <a:off x="1726283" y="3724022"/>
            <a:ext cx="33785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7" name="Elbow Connector 346"/>
          <p:cNvCxnSpPr/>
          <p:nvPr/>
        </p:nvCxnSpPr>
        <p:spPr bwMode="auto">
          <a:xfrm rot="5400000" flipH="1" flipV="1">
            <a:off x="1407171" y="2369632"/>
            <a:ext cx="2002905" cy="499910"/>
          </a:xfrm>
          <a:prstGeom prst="bentConnector3">
            <a:avLst>
              <a:gd name="adj1" fmla="val 100085"/>
            </a:avLst>
          </a:prstGeom>
          <a:ln w="28575" cmpd="sng">
            <a:solidFill>
              <a:srgbClr val="00C100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48" name="Straight Arrow Connector 347"/>
          <p:cNvCxnSpPr/>
          <p:nvPr/>
        </p:nvCxnSpPr>
        <p:spPr bwMode="auto">
          <a:xfrm flipH="1">
            <a:off x="1763988" y="3616533"/>
            <a:ext cx="39468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9" name="Straight Connector 348"/>
          <p:cNvCxnSpPr/>
          <p:nvPr/>
        </p:nvCxnSpPr>
        <p:spPr bwMode="auto">
          <a:xfrm>
            <a:off x="3727591" y="1826167"/>
            <a:ext cx="0" cy="331263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58" name="Straight Arrow Connector 357"/>
          <p:cNvCxnSpPr/>
          <p:nvPr/>
        </p:nvCxnSpPr>
        <p:spPr bwMode="auto">
          <a:xfrm flipH="1">
            <a:off x="3194760" y="1753300"/>
            <a:ext cx="93934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3" name="Elbow Connector 362"/>
          <p:cNvCxnSpPr/>
          <p:nvPr/>
        </p:nvCxnSpPr>
        <p:spPr bwMode="auto">
          <a:xfrm flipV="1">
            <a:off x="3161914" y="1148813"/>
            <a:ext cx="993538" cy="382260"/>
          </a:xfrm>
          <a:prstGeom prst="bentConnector3">
            <a:avLst>
              <a:gd name="adj1" fmla="val 5752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7" name="Straight Arrow Connector 366"/>
          <p:cNvCxnSpPr/>
          <p:nvPr/>
        </p:nvCxnSpPr>
        <p:spPr bwMode="auto">
          <a:xfrm flipH="1">
            <a:off x="3164062" y="1331150"/>
            <a:ext cx="56352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1" name="Elbow Connector 370"/>
          <p:cNvCxnSpPr/>
          <p:nvPr/>
        </p:nvCxnSpPr>
        <p:spPr bwMode="auto">
          <a:xfrm>
            <a:off x="3185181" y="1944414"/>
            <a:ext cx="986095" cy="932977"/>
          </a:xfrm>
          <a:prstGeom prst="bentConnector3">
            <a:avLst>
              <a:gd name="adj1" fmla="val 72729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3" name="Straight Arrow Connector 372"/>
          <p:cNvCxnSpPr/>
          <p:nvPr/>
        </p:nvCxnSpPr>
        <p:spPr bwMode="auto">
          <a:xfrm flipH="1">
            <a:off x="3177486" y="2148085"/>
            <a:ext cx="75261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3" name="Elbow Connector 382"/>
          <p:cNvCxnSpPr/>
          <p:nvPr/>
        </p:nvCxnSpPr>
        <p:spPr bwMode="auto">
          <a:xfrm>
            <a:off x="3177486" y="2545038"/>
            <a:ext cx="993790" cy="860915"/>
          </a:xfrm>
          <a:prstGeom prst="bentConnector3">
            <a:avLst>
              <a:gd name="adj1" fmla="val 63961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385" name="Group 384"/>
          <p:cNvGrpSpPr/>
          <p:nvPr/>
        </p:nvGrpSpPr>
        <p:grpSpPr>
          <a:xfrm>
            <a:off x="4092020" y="3212911"/>
            <a:ext cx="1106841" cy="466427"/>
            <a:chOff x="507046" y="3634424"/>
            <a:chExt cx="1257639" cy="549865"/>
          </a:xfrm>
        </p:grpSpPr>
        <p:sp>
          <p:nvSpPr>
            <p:cNvPr id="386" name="Snip Same Side Corner Rectangle 38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87" name="TextBox 38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Crk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P46108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402" name="Elbow Connector 401"/>
          <p:cNvCxnSpPr/>
          <p:nvPr/>
        </p:nvCxnSpPr>
        <p:spPr bwMode="auto">
          <a:xfrm>
            <a:off x="3193310" y="1755732"/>
            <a:ext cx="950842" cy="502170"/>
          </a:xfrm>
          <a:prstGeom prst="bentConnector3">
            <a:avLst>
              <a:gd name="adj1" fmla="val 84796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9" name="Straight Arrow Connector 358"/>
          <p:cNvCxnSpPr/>
          <p:nvPr/>
        </p:nvCxnSpPr>
        <p:spPr bwMode="auto">
          <a:xfrm>
            <a:off x="3728610" y="1816461"/>
            <a:ext cx="41899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12" name="Group 411"/>
          <p:cNvGrpSpPr/>
          <p:nvPr/>
        </p:nvGrpSpPr>
        <p:grpSpPr>
          <a:xfrm>
            <a:off x="2323444" y="4478725"/>
            <a:ext cx="1215007" cy="453586"/>
            <a:chOff x="426341" y="1139280"/>
            <a:chExt cx="1380541" cy="534726"/>
          </a:xfrm>
        </p:grpSpPr>
        <p:sp>
          <p:nvSpPr>
            <p:cNvPr id="414" name="Rounded Rectangle 413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15" name="Rectangle 414"/>
            <p:cNvSpPr/>
            <p:nvPr/>
          </p:nvSpPr>
          <p:spPr>
            <a:xfrm>
              <a:off x="426341" y="1139280"/>
              <a:ext cx="1380541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PKCd</a:t>
              </a: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/PRKCD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Q05655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420" name="Straight Connector 419"/>
          <p:cNvCxnSpPr/>
          <p:nvPr/>
        </p:nvCxnSpPr>
        <p:spPr bwMode="auto">
          <a:xfrm>
            <a:off x="3618044" y="3595009"/>
            <a:ext cx="0" cy="145256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1" name="Straight Arrow Connector 420"/>
          <p:cNvCxnSpPr/>
          <p:nvPr/>
        </p:nvCxnSpPr>
        <p:spPr bwMode="auto">
          <a:xfrm flipH="1">
            <a:off x="3716918" y="3964822"/>
            <a:ext cx="7067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2" name="Straight Arrow Connector 421"/>
          <p:cNvCxnSpPr/>
          <p:nvPr/>
        </p:nvCxnSpPr>
        <p:spPr bwMode="auto">
          <a:xfrm flipH="1">
            <a:off x="3148714" y="4190852"/>
            <a:ext cx="58955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4" name="Straight Arrow Connector 423"/>
          <p:cNvCxnSpPr/>
          <p:nvPr/>
        </p:nvCxnSpPr>
        <p:spPr bwMode="auto">
          <a:xfrm flipH="1">
            <a:off x="3159008" y="4378760"/>
            <a:ext cx="4657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26" name="Group 425"/>
          <p:cNvGrpSpPr/>
          <p:nvPr/>
        </p:nvGrpSpPr>
        <p:grpSpPr>
          <a:xfrm>
            <a:off x="882521" y="4253970"/>
            <a:ext cx="715674" cy="246221"/>
            <a:chOff x="7592082" y="6020192"/>
            <a:chExt cx="862158" cy="350482"/>
          </a:xfrm>
        </p:grpSpPr>
        <p:sp>
          <p:nvSpPr>
            <p:cNvPr id="42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42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Y1218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436" name="Elbow Connector 435"/>
          <p:cNvCxnSpPr>
            <a:stCxn id="428" idx="3"/>
          </p:cNvCxnSpPr>
          <p:nvPr/>
        </p:nvCxnSpPr>
        <p:spPr bwMode="auto">
          <a:xfrm>
            <a:off x="1598195" y="4377081"/>
            <a:ext cx="2113275" cy="745914"/>
          </a:xfrm>
          <a:prstGeom prst="bentConnector3">
            <a:avLst>
              <a:gd name="adj1" fmla="val 20203"/>
            </a:avLst>
          </a:prstGeom>
          <a:ln w="28575" cmpd="sng">
            <a:solidFill>
              <a:srgbClr val="8EB8D8"/>
            </a:solidFill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46" name="Straight Connector 445"/>
          <p:cNvCxnSpPr/>
          <p:nvPr/>
        </p:nvCxnSpPr>
        <p:spPr bwMode="auto">
          <a:xfrm flipV="1">
            <a:off x="7005260" y="1216422"/>
            <a:ext cx="0" cy="382664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2" name="Straight Arrow Connector 451"/>
          <p:cNvCxnSpPr/>
          <p:nvPr/>
        </p:nvCxnSpPr>
        <p:spPr bwMode="auto">
          <a:xfrm flipH="1">
            <a:off x="6599171" y="1216422"/>
            <a:ext cx="82267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7" name="Straight Arrow Connector 456"/>
          <p:cNvCxnSpPr/>
          <p:nvPr/>
        </p:nvCxnSpPr>
        <p:spPr bwMode="auto">
          <a:xfrm flipH="1">
            <a:off x="6599171" y="1721040"/>
            <a:ext cx="82267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8" name="Straight Arrow Connector 457"/>
          <p:cNvCxnSpPr/>
          <p:nvPr/>
        </p:nvCxnSpPr>
        <p:spPr bwMode="auto">
          <a:xfrm flipH="1">
            <a:off x="6599171" y="2287395"/>
            <a:ext cx="82267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59" name="Straight Arrow Connector 458"/>
          <p:cNvCxnSpPr/>
          <p:nvPr/>
        </p:nvCxnSpPr>
        <p:spPr bwMode="auto">
          <a:xfrm flipH="1">
            <a:off x="6599171" y="2816824"/>
            <a:ext cx="82267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0" name="Straight Arrow Connector 459"/>
          <p:cNvCxnSpPr/>
          <p:nvPr/>
        </p:nvCxnSpPr>
        <p:spPr bwMode="auto">
          <a:xfrm flipH="1">
            <a:off x="6599171" y="3387434"/>
            <a:ext cx="82267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1" name="Straight Arrow Connector 460"/>
          <p:cNvCxnSpPr/>
          <p:nvPr/>
        </p:nvCxnSpPr>
        <p:spPr bwMode="auto">
          <a:xfrm flipH="1">
            <a:off x="6599171" y="3923096"/>
            <a:ext cx="82267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2" name="Straight Arrow Connector 461"/>
          <p:cNvCxnSpPr/>
          <p:nvPr/>
        </p:nvCxnSpPr>
        <p:spPr bwMode="auto">
          <a:xfrm flipH="1">
            <a:off x="7005260" y="4538707"/>
            <a:ext cx="41658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3" name="Straight Arrow Connector 462"/>
          <p:cNvCxnSpPr/>
          <p:nvPr/>
        </p:nvCxnSpPr>
        <p:spPr bwMode="auto">
          <a:xfrm flipH="1">
            <a:off x="5127348" y="5374636"/>
            <a:ext cx="55265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6" name="Straight Arrow Connector 465"/>
          <p:cNvCxnSpPr/>
          <p:nvPr/>
        </p:nvCxnSpPr>
        <p:spPr bwMode="auto">
          <a:xfrm>
            <a:off x="7005260" y="5043070"/>
            <a:ext cx="41658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67" name="Straight Arrow Connector 466"/>
          <p:cNvCxnSpPr/>
          <p:nvPr/>
        </p:nvCxnSpPr>
        <p:spPr bwMode="auto">
          <a:xfrm flipV="1">
            <a:off x="5391834" y="5047576"/>
            <a:ext cx="0" cy="30823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70" name="Straight Arrow Connector 469"/>
          <p:cNvCxnSpPr/>
          <p:nvPr/>
        </p:nvCxnSpPr>
        <p:spPr bwMode="auto">
          <a:xfrm flipH="1">
            <a:off x="5097178" y="4810473"/>
            <a:ext cx="29465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216069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19058</TotalTime>
  <Words>111</Words>
  <Application>Microsoft Macintosh PowerPoint</Application>
  <PresentationFormat>On-screen Show (4:3)</PresentationFormat>
  <Paragraphs>81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289</cp:revision>
  <dcterms:created xsi:type="dcterms:W3CDTF">2014-02-16T01:31:59Z</dcterms:created>
  <dcterms:modified xsi:type="dcterms:W3CDTF">2016-04-21T21:13:09Z</dcterms:modified>
</cp:coreProperties>
</file>