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777"/>
    <a:srgbClr val="00C100"/>
    <a:srgbClr val="B1783F"/>
    <a:srgbClr val="969600"/>
    <a:srgbClr val="AB743D"/>
    <a:srgbClr val="8EB8D8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140" d="100"/>
          <a:sy n="140" d="100"/>
        </p:scale>
        <p:origin x="-2272" y="-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Granulocyte-Macrophage Colony-Stimulating Factor Receptor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P15509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199893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 Colin Hammond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121" name="Group 120"/>
          <p:cNvGrpSpPr/>
          <p:nvPr/>
        </p:nvGrpSpPr>
        <p:grpSpPr>
          <a:xfrm>
            <a:off x="3605439" y="2857596"/>
            <a:ext cx="1106841" cy="460785"/>
            <a:chOff x="507046" y="3634424"/>
            <a:chExt cx="1257639" cy="543214"/>
          </a:xfrm>
        </p:grpSpPr>
        <p:sp>
          <p:nvSpPr>
            <p:cNvPr id="122" name="Snip Same Side Corner Rectangle 12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CSF2RA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P15509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7" name="Elbow Connector 2"/>
          <p:cNvCxnSpPr/>
          <p:nvPr/>
        </p:nvCxnSpPr>
        <p:spPr bwMode="auto">
          <a:xfrm flipH="1">
            <a:off x="5381116" y="2482118"/>
            <a:ext cx="168074" cy="548640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9" name="Straight Arrow Connector 128"/>
          <p:cNvCxnSpPr/>
          <p:nvPr/>
        </p:nvCxnSpPr>
        <p:spPr bwMode="auto">
          <a:xfrm>
            <a:off x="3121594" y="3081214"/>
            <a:ext cx="54874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67" name="Group 166"/>
          <p:cNvGrpSpPr/>
          <p:nvPr/>
        </p:nvGrpSpPr>
        <p:grpSpPr>
          <a:xfrm>
            <a:off x="5327416" y="3807599"/>
            <a:ext cx="1106841" cy="460785"/>
            <a:chOff x="507046" y="3634424"/>
            <a:chExt cx="1257639" cy="543214"/>
          </a:xfrm>
        </p:grpSpPr>
        <p:sp>
          <p:nvSpPr>
            <p:cNvPr id="174" name="Snip Same Side Corner Rectangle 17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CSF2RB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P32927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71" name="Straight Arrow Connector 170"/>
          <p:cNvCxnSpPr/>
          <p:nvPr/>
        </p:nvCxnSpPr>
        <p:spPr bwMode="auto">
          <a:xfrm>
            <a:off x="4634790" y="3056190"/>
            <a:ext cx="91440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9" name="Group 48"/>
          <p:cNvGrpSpPr/>
          <p:nvPr/>
        </p:nvGrpSpPr>
        <p:grpSpPr>
          <a:xfrm>
            <a:off x="2084391" y="2884315"/>
            <a:ext cx="1106841" cy="460786"/>
            <a:chOff x="507046" y="3634424"/>
            <a:chExt cx="1257639" cy="543215"/>
          </a:xfrm>
        </p:grpSpPr>
        <p:sp>
          <p:nvSpPr>
            <p:cNvPr id="50" name="Snip Same Side Corner Rectangle 4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07046" y="3639737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CSF2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P04141</a:t>
              </a:r>
            </a:p>
          </p:txBody>
        </p:sp>
      </p:grpSp>
      <p:cxnSp>
        <p:nvCxnSpPr>
          <p:cNvPr id="72" name="Elbow Connector 71"/>
          <p:cNvCxnSpPr/>
          <p:nvPr/>
        </p:nvCxnSpPr>
        <p:spPr bwMode="auto">
          <a:xfrm>
            <a:off x="4634790" y="3147659"/>
            <a:ext cx="655668" cy="365760"/>
          </a:xfrm>
          <a:prstGeom prst="bentConnector3">
            <a:avLst>
              <a:gd name="adj1" fmla="val 99957"/>
            </a:avLst>
          </a:prstGeom>
          <a:ln w="28575" cmpd="sng">
            <a:solidFill>
              <a:srgbClr val="00C100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3" name="Group 72"/>
          <p:cNvGrpSpPr/>
          <p:nvPr/>
        </p:nvGrpSpPr>
        <p:grpSpPr>
          <a:xfrm>
            <a:off x="4039745" y="3803092"/>
            <a:ext cx="1106841" cy="460786"/>
            <a:chOff x="507046" y="3634424"/>
            <a:chExt cx="1257639" cy="543215"/>
          </a:xfrm>
        </p:grpSpPr>
        <p:sp>
          <p:nvSpPr>
            <p:cNvPr id="74" name="Snip Same Side Corner Rectangle 7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07046" y="3639737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SDC2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P34741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5508246" y="2882253"/>
            <a:ext cx="1106841" cy="460786"/>
            <a:chOff x="507046" y="3634424"/>
            <a:chExt cx="1257639" cy="543215"/>
          </a:xfrm>
        </p:grpSpPr>
        <p:sp>
          <p:nvSpPr>
            <p:cNvPr id="80" name="Snip Same Side Corner Rectangle 7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07046" y="3639737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IKBKB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O14920</a:t>
              </a:r>
            </a:p>
          </p:txBody>
        </p:sp>
      </p:grpSp>
      <p:cxnSp>
        <p:nvCxnSpPr>
          <p:cNvPr id="84" name="Elbow Connector 83"/>
          <p:cNvCxnSpPr/>
          <p:nvPr/>
        </p:nvCxnSpPr>
        <p:spPr bwMode="auto">
          <a:xfrm>
            <a:off x="4577170" y="3521856"/>
            <a:ext cx="256032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Elbow Connector 83"/>
          <p:cNvCxnSpPr/>
          <p:nvPr/>
        </p:nvCxnSpPr>
        <p:spPr bwMode="auto">
          <a:xfrm rot="16200000">
            <a:off x="4443038" y="3640323"/>
            <a:ext cx="27432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Elbow Connector 83"/>
          <p:cNvCxnSpPr/>
          <p:nvPr/>
        </p:nvCxnSpPr>
        <p:spPr bwMode="auto">
          <a:xfrm rot="16200000">
            <a:off x="5729722" y="3648013"/>
            <a:ext cx="27432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3" name="Group 52"/>
          <p:cNvGrpSpPr/>
          <p:nvPr/>
        </p:nvGrpSpPr>
        <p:grpSpPr>
          <a:xfrm>
            <a:off x="6615087" y="3812105"/>
            <a:ext cx="1015712" cy="461921"/>
            <a:chOff x="537046" y="349955"/>
            <a:chExt cx="1154094" cy="544552"/>
          </a:xfrm>
        </p:grpSpPr>
        <p:sp>
          <p:nvSpPr>
            <p:cNvPr id="54" name="Rounded Rectangle 53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LYN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P07948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5508246" y="2303496"/>
            <a:ext cx="1106841" cy="466427"/>
            <a:chOff x="507046" y="4525112"/>
            <a:chExt cx="1257639" cy="549865"/>
          </a:xfrm>
        </p:grpSpPr>
        <p:sp>
          <p:nvSpPr>
            <p:cNvPr id="69" name="Snip Same Side Corner Rectangle 68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PIK3R1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P27986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cxnSp>
        <p:nvCxnSpPr>
          <p:cNvPr id="76" name="Elbow Connector 83"/>
          <p:cNvCxnSpPr/>
          <p:nvPr/>
        </p:nvCxnSpPr>
        <p:spPr bwMode="auto">
          <a:xfrm rot="16200000">
            <a:off x="7000330" y="3650579"/>
            <a:ext cx="27432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Elbow Connector 2"/>
          <p:cNvCxnSpPr/>
          <p:nvPr/>
        </p:nvCxnSpPr>
        <p:spPr bwMode="auto">
          <a:xfrm rot="5400000">
            <a:off x="4360474" y="2237814"/>
            <a:ext cx="1005840" cy="457200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8" name="Group 37"/>
          <p:cNvGrpSpPr/>
          <p:nvPr/>
        </p:nvGrpSpPr>
        <p:grpSpPr>
          <a:xfrm>
            <a:off x="4597999" y="1501573"/>
            <a:ext cx="1015712" cy="461921"/>
            <a:chOff x="537046" y="349955"/>
            <a:chExt cx="1154094" cy="544552"/>
          </a:xfrm>
        </p:grpSpPr>
        <p:sp>
          <p:nvSpPr>
            <p:cNvPr id="39" name="Rounded Rectangle 38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smtClean="0">
                  <a:solidFill>
                    <a:schemeClr val="bg1"/>
                  </a:solidFill>
                  <a:latin typeface="Arial" charset="0"/>
                </a:rPr>
                <a:t>KIT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P10721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2264971" y="2542921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1437</TotalTime>
  <Words>32</Words>
  <Application>Microsoft Macintosh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121</cp:revision>
  <dcterms:created xsi:type="dcterms:W3CDTF">2014-02-16T01:31:59Z</dcterms:created>
  <dcterms:modified xsi:type="dcterms:W3CDTF">2016-03-23T00:56:52Z</dcterms:modified>
</cp:coreProperties>
</file>