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Granulocyte-Macrophage Colony-Stimulating Factor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P15509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3605439" y="2857596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P15509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 flipH="1">
            <a:off x="5381116" y="2482118"/>
            <a:ext cx="168074" cy="54864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121594" y="3081214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7" name="Group 166"/>
          <p:cNvGrpSpPr/>
          <p:nvPr/>
        </p:nvGrpSpPr>
        <p:grpSpPr>
          <a:xfrm>
            <a:off x="5327416" y="3807599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P32927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1" name="Straight Arrow Connector 170"/>
          <p:cNvCxnSpPr/>
          <p:nvPr/>
        </p:nvCxnSpPr>
        <p:spPr bwMode="auto">
          <a:xfrm>
            <a:off x="4634790" y="3056190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2084391" y="2884315"/>
            <a:ext cx="1106841" cy="460786"/>
            <a:chOff x="507046" y="3634424"/>
            <a:chExt cx="1257639" cy="543215"/>
          </a:xfrm>
        </p:grpSpPr>
        <p:sp>
          <p:nvSpPr>
            <p:cNvPr id="50" name="Snip Same Side Corner Rectangle 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P04141</a:t>
              </a:r>
            </a:p>
          </p:txBody>
        </p:sp>
      </p:grpSp>
      <p:cxnSp>
        <p:nvCxnSpPr>
          <p:cNvPr id="72" name="Elbow Connector 71"/>
          <p:cNvCxnSpPr/>
          <p:nvPr/>
        </p:nvCxnSpPr>
        <p:spPr bwMode="auto">
          <a:xfrm>
            <a:off x="4634790" y="3147659"/>
            <a:ext cx="655668" cy="365760"/>
          </a:xfrm>
          <a:prstGeom prst="bentConnector3">
            <a:avLst>
              <a:gd name="adj1" fmla="val 99957"/>
            </a:avLst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039745" y="3803092"/>
            <a:ext cx="1106841" cy="460786"/>
            <a:chOff x="507046" y="3634424"/>
            <a:chExt cx="1257639" cy="543215"/>
          </a:xfrm>
        </p:grpSpPr>
        <p:sp>
          <p:nvSpPr>
            <p:cNvPr id="74" name="Snip Same Side Corner Rectangle 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SDC2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P34741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508246" y="2882253"/>
            <a:ext cx="1106841" cy="460786"/>
            <a:chOff x="507046" y="3634424"/>
            <a:chExt cx="1257639" cy="543215"/>
          </a:xfrm>
        </p:grpSpPr>
        <p:sp>
          <p:nvSpPr>
            <p:cNvPr id="80" name="Snip Same Side Corner Rectangle 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IKBKB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O14920</a:t>
              </a: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>
            <a:off x="4577170" y="3521856"/>
            <a:ext cx="2560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3"/>
          <p:cNvCxnSpPr/>
          <p:nvPr/>
        </p:nvCxnSpPr>
        <p:spPr bwMode="auto">
          <a:xfrm rot="16200000">
            <a:off x="4443038" y="3640323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3"/>
          <p:cNvCxnSpPr/>
          <p:nvPr/>
        </p:nvCxnSpPr>
        <p:spPr bwMode="auto">
          <a:xfrm rot="16200000">
            <a:off x="5729722" y="3648013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6615087" y="3812105"/>
            <a:ext cx="1015712" cy="461921"/>
            <a:chOff x="537046" y="349955"/>
            <a:chExt cx="1154094" cy="544552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508246" y="2303496"/>
            <a:ext cx="1106841" cy="466427"/>
            <a:chOff x="507046" y="4525112"/>
            <a:chExt cx="1257639" cy="549865"/>
          </a:xfrm>
        </p:grpSpPr>
        <p:sp>
          <p:nvSpPr>
            <p:cNvPr id="69" name="Snip Same Side Corner Rectangle 6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76" name="Elbow Connector 83"/>
          <p:cNvCxnSpPr/>
          <p:nvPr/>
        </p:nvCxnSpPr>
        <p:spPr bwMode="auto">
          <a:xfrm rot="16200000">
            <a:off x="7000330" y="3650579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2"/>
          <p:cNvCxnSpPr/>
          <p:nvPr/>
        </p:nvCxnSpPr>
        <p:spPr bwMode="auto">
          <a:xfrm rot="5400000">
            <a:off x="4360474" y="2237814"/>
            <a:ext cx="1005840" cy="4572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" name="Group 37"/>
          <p:cNvGrpSpPr/>
          <p:nvPr/>
        </p:nvGrpSpPr>
        <p:grpSpPr>
          <a:xfrm>
            <a:off x="4597999" y="1501573"/>
            <a:ext cx="1015712" cy="461921"/>
            <a:chOff x="537046" y="349955"/>
            <a:chExt cx="1154094" cy="544552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</a:rPr>
                <a:t>KIT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P10721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264971" y="254292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1437</TotalTime>
  <Words>32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121</cp:revision>
  <dcterms:created xsi:type="dcterms:W3CDTF">2014-02-16T01:31:59Z</dcterms:created>
  <dcterms:modified xsi:type="dcterms:W3CDTF">2016-03-23T00:56:52Z</dcterms:modified>
</cp:coreProperties>
</file>