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70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2AFF"/>
    <a:srgbClr val="7298BD"/>
    <a:srgbClr val="00C100"/>
    <a:srgbClr val="B1783F"/>
    <a:srgbClr val="969600"/>
    <a:srgbClr val="AB743D"/>
    <a:srgbClr val="8EB8D8"/>
    <a:srgbClr val="FFF777"/>
    <a:srgbClr val="90B1D0"/>
    <a:srgbClr val="00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1" autoAdjust="0"/>
    <p:restoredTop sz="94756" autoAdjust="0"/>
  </p:normalViewPr>
  <p:slideViewPr>
    <p:cSldViewPr snapToGrid="0" snapToObjects="1">
      <p:cViewPr>
        <p:scale>
          <a:sx n="135" d="100"/>
          <a:sy n="135" d="100"/>
        </p:scale>
        <p:origin x="-840" y="-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53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65D0B-94E1-42B8-BEA4-DFA1429F7219}" type="datetimeFigureOut">
              <a:rPr lang="en-GB" smtClean="0"/>
              <a:t>16-04-21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0ECCF5-D3A0-438F-B927-A81215D4E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919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Group 78"/>
          <p:cNvGrpSpPr/>
          <p:nvPr/>
        </p:nvGrpSpPr>
        <p:grpSpPr>
          <a:xfrm>
            <a:off x="1369537" y="3319915"/>
            <a:ext cx="1015712" cy="465205"/>
            <a:chOff x="537046" y="346083"/>
            <a:chExt cx="1154094" cy="548423"/>
          </a:xfrm>
        </p:grpSpPr>
        <p:sp>
          <p:nvSpPr>
            <p:cNvPr id="23" name="Rounded Rectangle 22"/>
            <p:cNvSpPr/>
            <p:nvPr/>
          </p:nvSpPr>
          <p:spPr bwMode="auto">
            <a:xfrm>
              <a:off x="604811" y="346083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37046" y="349954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JAK1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P23458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096895" y="3237572"/>
            <a:ext cx="1106841" cy="464212"/>
            <a:chOff x="3740102" y="2066168"/>
            <a:chExt cx="1257639" cy="547253"/>
          </a:xfrm>
        </p:grpSpPr>
        <p:sp>
          <p:nvSpPr>
            <p:cNvPr id="10" name="Rounded Rectangle 9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SHP2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Q06124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6893514" y="1940183"/>
            <a:ext cx="1106841" cy="466427"/>
            <a:chOff x="507046" y="2817700"/>
            <a:chExt cx="1257639" cy="549865"/>
          </a:xfrm>
        </p:grpSpPr>
        <p:sp>
          <p:nvSpPr>
            <p:cNvPr id="20" name="Snip Same Side Corner Rectangle 19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B1783F"/>
                  </a:solidFill>
                  <a:latin typeface="Arial" charset="0"/>
                </a:rPr>
                <a:t>P42224</a:t>
              </a:r>
              <a:endParaRPr lang="en-US" sz="1050" dirty="0">
                <a:solidFill>
                  <a:srgbClr val="B1783F"/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268012" y="1103014"/>
            <a:ext cx="1106841" cy="466427"/>
            <a:chOff x="507046" y="3634424"/>
            <a:chExt cx="1257639" cy="549865"/>
          </a:xfrm>
        </p:grpSpPr>
        <p:sp>
          <p:nvSpPr>
            <p:cNvPr id="36" name="Snip Same Side Corner Rectangle 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IFNG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P01579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3360788" y="3700273"/>
            <a:ext cx="715674" cy="246221"/>
            <a:chOff x="7620676" y="5024219"/>
            <a:chExt cx="862158" cy="350482"/>
          </a:xfrm>
        </p:grpSpPr>
        <p:sp>
          <p:nvSpPr>
            <p:cNvPr id="52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3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+Y457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84" name="Elbow Connector 83"/>
          <p:cNvCxnSpPr>
            <a:endCxn id="159" idx="1"/>
          </p:cNvCxnSpPr>
          <p:nvPr/>
        </p:nvCxnSpPr>
        <p:spPr bwMode="auto">
          <a:xfrm>
            <a:off x="2374853" y="4142135"/>
            <a:ext cx="790351" cy="774806"/>
          </a:xfrm>
          <a:prstGeom prst="bentConnector3">
            <a:avLst>
              <a:gd name="adj1" fmla="val 27045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9" name="Elbow Connector 88"/>
          <p:cNvCxnSpPr>
            <a:stCxn id="35" idx="3"/>
            <a:endCxn id="156" idx="1"/>
          </p:cNvCxnSpPr>
          <p:nvPr/>
        </p:nvCxnSpPr>
        <p:spPr bwMode="auto">
          <a:xfrm>
            <a:off x="2374853" y="1338481"/>
            <a:ext cx="790351" cy="2836368"/>
          </a:xfrm>
          <a:prstGeom prst="bentConnector3">
            <a:avLst>
              <a:gd name="adj1" fmla="val 41966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9" name="Elbow Connector 98"/>
          <p:cNvCxnSpPr>
            <a:stCxn id="156" idx="3"/>
            <a:endCxn id="171" idx="1"/>
          </p:cNvCxnSpPr>
          <p:nvPr/>
        </p:nvCxnSpPr>
        <p:spPr bwMode="auto">
          <a:xfrm flipV="1">
            <a:off x="4272045" y="2204554"/>
            <a:ext cx="826517" cy="1970295"/>
          </a:xfrm>
          <a:prstGeom prst="bentConnector3">
            <a:avLst>
              <a:gd name="adj1" fmla="val 62170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23184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Interferon Gamma Receptor 1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P15260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118254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A5ADCB"/>
                </a:solidFill>
                <a:latin typeface="Arial Narrow"/>
                <a:cs typeface="Arial Narrow"/>
              </a:rPr>
              <a:t>Prepared by Emma Titmuss</a:t>
            </a:r>
          </a:p>
        </p:txBody>
      </p:sp>
      <p:grpSp>
        <p:nvGrpSpPr>
          <p:cNvPr id="154" name="Group 153"/>
          <p:cNvGrpSpPr/>
          <p:nvPr/>
        </p:nvGrpSpPr>
        <p:grpSpPr>
          <a:xfrm>
            <a:off x="3165204" y="3929508"/>
            <a:ext cx="1106841" cy="486176"/>
            <a:chOff x="507046" y="3634424"/>
            <a:chExt cx="1257639" cy="573147"/>
          </a:xfrm>
        </p:grpSpPr>
        <p:sp>
          <p:nvSpPr>
            <p:cNvPr id="155" name="Snip Same Side Corner Rectangle 15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507046" y="3639736"/>
              <a:ext cx="1257639" cy="56783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bg1"/>
                  </a:solidFill>
                  <a:latin typeface="Arial" charset="0"/>
                </a:rPr>
                <a:t>IFNGR1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200" dirty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P15260</a:t>
              </a:r>
              <a:endParaRPr lang="en-US" sz="12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61" name="Elbow Connector 160"/>
          <p:cNvCxnSpPr/>
          <p:nvPr/>
        </p:nvCxnSpPr>
        <p:spPr bwMode="auto">
          <a:xfrm rot="5400000" flipH="1" flipV="1">
            <a:off x="3553714" y="4536696"/>
            <a:ext cx="321822" cy="0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arrow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62" name="Group 161"/>
          <p:cNvGrpSpPr/>
          <p:nvPr/>
        </p:nvGrpSpPr>
        <p:grpSpPr>
          <a:xfrm>
            <a:off x="1364323" y="3907890"/>
            <a:ext cx="1015712" cy="465205"/>
            <a:chOff x="537046" y="346083"/>
            <a:chExt cx="1154094" cy="548423"/>
          </a:xfrm>
        </p:grpSpPr>
        <p:sp>
          <p:nvSpPr>
            <p:cNvPr id="163" name="Rounded Rectangle 162"/>
            <p:cNvSpPr/>
            <p:nvPr/>
          </p:nvSpPr>
          <p:spPr bwMode="auto">
            <a:xfrm>
              <a:off x="604811" y="346083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537046" y="349954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JAK2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O60674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3165204" y="4671600"/>
            <a:ext cx="1106841" cy="486176"/>
            <a:chOff x="507046" y="3634424"/>
            <a:chExt cx="1257639" cy="573147"/>
          </a:xfrm>
        </p:grpSpPr>
        <p:sp>
          <p:nvSpPr>
            <p:cNvPr id="158" name="Snip Same Side Corner Rectangle 15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507046" y="3639736"/>
              <a:ext cx="1257639" cy="56783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IFNGR2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2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P38484</a:t>
              </a:r>
              <a:endParaRPr lang="en-US" sz="12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68" name="Elbow Connector 167"/>
          <p:cNvCxnSpPr/>
          <p:nvPr/>
        </p:nvCxnSpPr>
        <p:spPr bwMode="auto">
          <a:xfrm rot="10800000">
            <a:off x="2494644" y="3556000"/>
            <a:ext cx="645479" cy="513988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headEnd type="arrow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69" name="Group 168"/>
          <p:cNvGrpSpPr/>
          <p:nvPr/>
        </p:nvGrpSpPr>
        <p:grpSpPr>
          <a:xfrm>
            <a:off x="5098562" y="1969087"/>
            <a:ext cx="1106841" cy="466427"/>
            <a:chOff x="507046" y="3634424"/>
            <a:chExt cx="1257639" cy="549865"/>
          </a:xfrm>
        </p:grpSpPr>
        <p:sp>
          <p:nvSpPr>
            <p:cNvPr id="170" name="Snip Same Side Corner Rectangle 16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RAC1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P63000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5098562" y="2612503"/>
            <a:ext cx="1106841" cy="466427"/>
            <a:chOff x="507046" y="3634424"/>
            <a:chExt cx="1257639" cy="549865"/>
          </a:xfrm>
        </p:grpSpPr>
        <p:sp>
          <p:nvSpPr>
            <p:cNvPr id="173" name="Snip Same Side Corner Rectangle 17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Ubiquitin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P0CG48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81" name="Elbow Connector 180"/>
          <p:cNvCxnSpPr>
            <a:stCxn id="156" idx="3"/>
            <a:endCxn id="174" idx="1"/>
          </p:cNvCxnSpPr>
          <p:nvPr/>
        </p:nvCxnSpPr>
        <p:spPr bwMode="auto">
          <a:xfrm flipV="1">
            <a:off x="4272045" y="2847970"/>
            <a:ext cx="826517" cy="1326879"/>
          </a:xfrm>
          <a:prstGeom prst="bentConnector3">
            <a:avLst>
              <a:gd name="adj1" fmla="val 63276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Elbow Connector 181"/>
          <p:cNvCxnSpPr>
            <a:stCxn id="156" idx="3"/>
            <a:endCxn id="14" idx="1"/>
          </p:cNvCxnSpPr>
          <p:nvPr/>
        </p:nvCxnSpPr>
        <p:spPr bwMode="auto">
          <a:xfrm flipV="1">
            <a:off x="4272045" y="3470824"/>
            <a:ext cx="824850" cy="704025"/>
          </a:xfrm>
          <a:prstGeom prst="bentConnector3">
            <a:avLst>
              <a:gd name="adj1" fmla="val 63303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3" name="Elbow Connector 182"/>
          <p:cNvCxnSpPr>
            <a:endCxn id="33" idx="1"/>
          </p:cNvCxnSpPr>
          <p:nvPr/>
        </p:nvCxnSpPr>
        <p:spPr bwMode="auto">
          <a:xfrm flipV="1">
            <a:off x="4126938" y="2175650"/>
            <a:ext cx="2766576" cy="2130085"/>
          </a:xfrm>
          <a:prstGeom prst="bentConnector3">
            <a:avLst>
              <a:gd name="adj1" fmla="val 87348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7" name="TextBox 186"/>
          <p:cNvSpPr txBox="1"/>
          <p:nvPr/>
        </p:nvSpPr>
        <p:spPr>
          <a:xfrm>
            <a:off x="1470948" y="780050"/>
            <a:ext cx="900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70451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18391</TotalTime>
  <Words>32</Words>
  <Application>Microsoft Macintosh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266</cp:revision>
  <dcterms:created xsi:type="dcterms:W3CDTF">2014-02-16T01:31:59Z</dcterms:created>
  <dcterms:modified xsi:type="dcterms:W3CDTF">2016-04-21T21:21:32Z</dcterms:modified>
</cp:coreProperties>
</file>