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70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Interleukin-1 Receptor Type-1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P14778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2135137" y="3796061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IL1RN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P18510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946639" y="3335276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P14778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3379254" y="2717775"/>
            <a:ext cx="0" cy="7772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367258" y="3477006"/>
            <a:ext cx="6400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1" name="Group 130"/>
          <p:cNvGrpSpPr/>
          <p:nvPr/>
        </p:nvGrpSpPr>
        <p:grpSpPr>
          <a:xfrm>
            <a:off x="2131345" y="2543073"/>
            <a:ext cx="1106841" cy="460785"/>
            <a:chOff x="507046" y="3634424"/>
            <a:chExt cx="1257639" cy="543214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5807021" y="3335276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IL1RAP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Q9NPH3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Straight Arrow Connector 97"/>
          <p:cNvCxnSpPr/>
          <p:nvPr/>
        </p:nvCxnSpPr>
        <p:spPr bwMode="auto">
          <a:xfrm>
            <a:off x="3203558" y="2728325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9" name="Group 98"/>
          <p:cNvGrpSpPr/>
          <p:nvPr/>
        </p:nvGrpSpPr>
        <p:grpSpPr>
          <a:xfrm>
            <a:off x="4142222" y="3046977"/>
            <a:ext cx="715674" cy="246221"/>
            <a:chOff x="7592082" y="6020193"/>
            <a:chExt cx="862158" cy="350482"/>
          </a:xfrm>
        </p:grpSpPr>
        <p:sp>
          <p:nvSpPr>
            <p:cNvPr id="10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2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64" name="Elbow Connector 163"/>
          <p:cNvCxnSpPr/>
          <p:nvPr/>
        </p:nvCxnSpPr>
        <p:spPr bwMode="auto">
          <a:xfrm flipV="1">
            <a:off x="4975309" y="2196663"/>
            <a:ext cx="914400" cy="128016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Elbow Connector 168"/>
          <p:cNvCxnSpPr/>
          <p:nvPr/>
        </p:nvCxnSpPr>
        <p:spPr bwMode="auto">
          <a:xfrm>
            <a:off x="5465277" y="2911832"/>
            <a:ext cx="4114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 bwMode="auto">
          <a:xfrm>
            <a:off x="4975990" y="3588462"/>
            <a:ext cx="9144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131345" y="3082072"/>
            <a:ext cx="1106841" cy="460785"/>
            <a:chOff x="507046" y="3634424"/>
            <a:chExt cx="1257639" cy="543214"/>
          </a:xfrm>
        </p:grpSpPr>
        <p:sp>
          <p:nvSpPr>
            <p:cNvPr id="50" name="Snip Same Side Corner Rectangle 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P01584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 bwMode="auto">
          <a:xfrm>
            <a:off x="3205312" y="3238403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3367258" y="3629406"/>
            <a:ext cx="6400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4" name="Elbow Connector 2"/>
          <p:cNvCxnSpPr/>
          <p:nvPr/>
        </p:nvCxnSpPr>
        <p:spPr bwMode="auto">
          <a:xfrm>
            <a:off x="3379254" y="3629406"/>
            <a:ext cx="0" cy="27432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3228538" y="3903726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7" name="Group 56"/>
          <p:cNvGrpSpPr/>
          <p:nvPr/>
        </p:nvGrpSpPr>
        <p:grpSpPr>
          <a:xfrm>
            <a:off x="5807021" y="2684893"/>
            <a:ext cx="1106841" cy="460785"/>
            <a:chOff x="507046" y="3634424"/>
            <a:chExt cx="1257639" cy="543214"/>
          </a:xfrm>
        </p:grpSpPr>
        <p:sp>
          <p:nvSpPr>
            <p:cNvPr id="58" name="Snip Same Side Corner Rectangle 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MYD88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Q99836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807021" y="2034510"/>
            <a:ext cx="1106841" cy="460785"/>
            <a:chOff x="507046" y="3634424"/>
            <a:chExt cx="1257639" cy="543214"/>
          </a:xfrm>
        </p:grpSpPr>
        <p:sp>
          <p:nvSpPr>
            <p:cNvPr id="62" name="Snip Same Side Corner Rectangle 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TICAM2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Q86XR7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786701" y="1245486"/>
            <a:ext cx="1106841" cy="466427"/>
            <a:chOff x="507046" y="4525112"/>
            <a:chExt cx="1257639" cy="549865"/>
          </a:xfrm>
        </p:grpSpPr>
        <p:sp>
          <p:nvSpPr>
            <p:cNvPr id="65" name="Snip Same Side Corner Rectangle 64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67" name="Elbow Connector 66"/>
          <p:cNvCxnSpPr>
            <a:stCxn id="132" idx="3"/>
            <a:endCxn id="75" idx="1"/>
          </p:cNvCxnSpPr>
          <p:nvPr/>
        </p:nvCxnSpPr>
        <p:spPr bwMode="auto">
          <a:xfrm flipV="1">
            <a:off x="4857896" y="1813701"/>
            <a:ext cx="1124846" cy="1356387"/>
          </a:xfrm>
          <a:prstGeom prst="bentConnector3">
            <a:avLst>
              <a:gd name="adj1" fmla="val 38258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5982742" y="1690590"/>
            <a:ext cx="715674" cy="246221"/>
            <a:chOff x="7630433" y="4761828"/>
            <a:chExt cx="862158" cy="350481"/>
          </a:xfrm>
        </p:grpSpPr>
        <p:sp>
          <p:nvSpPr>
            <p:cNvPr id="74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75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2270060" y="2206823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1284</TotalTime>
  <Words>33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114</cp:revision>
  <dcterms:created xsi:type="dcterms:W3CDTF">2014-02-16T01:31:59Z</dcterms:created>
  <dcterms:modified xsi:type="dcterms:W3CDTF">2016-03-22T23:13:03Z</dcterms:modified>
</cp:coreProperties>
</file>